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B4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499F344C-78D6-486D-B3C2-6548976C5FCA}"/>
              </a:ext>
            </a:extLst>
          </p:cNvPr>
          <p:cNvSpPr/>
          <p:nvPr/>
        </p:nvSpPr>
        <p:spPr>
          <a:xfrm>
            <a:off x="3863266" y="1873189"/>
            <a:ext cx="4465468" cy="2157273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dirty="0"/>
              <a:t>درسنامه یارش</a:t>
            </a:r>
          </a:p>
          <a:p>
            <a:pPr algn="ctr"/>
            <a:r>
              <a:rPr lang="fa-IR" sz="2000" dirty="0"/>
              <a:t>فرشته یحیی‌پور</a:t>
            </a: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9266B0-6859-4E38-B0B0-94B3CAD76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237" y="5455298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78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0EFC-B756-48D7-BD04-21CCEC9E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0" y="719091"/>
            <a:ext cx="8746044" cy="1212379"/>
          </a:xfrm>
        </p:spPr>
        <p:txBody>
          <a:bodyPr>
            <a:normAutofit/>
          </a:bodyPr>
          <a:lstStyle/>
          <a:p>
            <a:r>
              <a:rPr lang="ar-SA" sz="3600" b="1" dirty="0">
                <a:solidFill>
                  <a:srgbClr val="EDB4A9"/>
                </a:solidFill>
              </a:rPr>
              <a:t>خانم فرشته یحیی‌‌‌‌پور</a:t>
            </a:r>
            <a:endParaRPr lang="en-US" sz="3600" b="1" dirty="0">
              <a:solidFill>
                <a:srgbClr val="EDB4A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8E497F-96AF-49EC-B628-E147DD5BB4E4}"/>
              </a:ext>
            </a:extLst>
          </p:cNvPr>
          <p:cNvSpPr/>
          <p:nvPr/>
        </p:nvSpPr>
        <p:spPr>
          <a:xfrm>
            <a:off x="2015232" y="2286447"/>
            <a:ext cx="7874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اولین زنی بودم که برنامه‌‌‌‌ریز مسابقات فوتبال و فوتسال زنان شدم و فوتبال زنان را راه‌‌‌‌اندازی کردم. </a:t>
            </a:r>
            <a:endParaRPr lang="en-US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C846B13B-863B-4973-8CB2-48B0FA7F5C89}"/>
              </a:ext>
            </a:extLst>
          </p:cNvPr>
          <p:cNvSpPr/>
          <p:nvPr/>
        </p:nvSpPr>
        <p:spPr>
          <a:xfrm rot="16200000">
            <a:off x="6039320" y="2739247"/>
            <a:ext cx="369333" cy="543017"/>
          </a:xfrm>
          <a:prstGeom prst="leftArrow">
            <a:avLst>
              <a:gd name="adj1" fmla="val 50000"/>
              <a:gd name="adj2" fmla="val 43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200A3C-B603-42E7-B442-506B6158B4AD}"/>
              </a:ext>
            </a:extLst>
          </p:cNvPr>
          <p:cNvSpPr/>
          <p:nvPr/>
        </p:nvSpPr>
        <p:spPr>
          <a:xfrm>
            <a:off x="3381955" y="3244334"/>
            <a:ext cx="5428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در دورۀ مسئولیتم، گیلان جزو چهار استان برتر کشور در فوتبال بود</a:t>
            </a:r>
            <a:endParaRPr lang="en-US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9980CE99-D77B-4866-ACCC-558D89FA6B84}"/>
              </a:ext>
            </a:extLst>
          </p:cNvPr>
          <p:cNvSpPr/>
          <p:nvPr/>
        </p:nvSpPr>
        <p:spPr>
          <a:xfrm rot="16200000">
            <a:off x="6039320" y="3697135"/>
            <a:ext cx="369333" cy="543017"/>
          </a:xfrm>
          <a:prstGeom prst="leftArrow">
            <a:avLst>
              <a:gd name="adj1" fmla="val 50000"/>
              <a:gd name="adj2" fmla="val 43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CD8923-BE56-4B04-8703-4C816725D5AA}"/>
              </a:ext>
            </a:extLst>
          </p:cNvPr>
          <p:cNvSpPr/>
          <p:nvPr/>
        </p:nvSpPr>
        <p:spPr>
          <a:xfrm>
            <a:off x="4367000" y="4324074"/>
            <a:ext cx="3457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حتی به مسابقات برون‌‌‌‌مرزی اعزام می‌‌‌‌شدم</a:t>
            </a:r>
            <a:endParaRPr lang="en-US" dirty="0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F88A00D0-7B81-4305-8436-24041A60A7C5}"/>
              </a:ext>
            </a:extLst>
          </p:cNvPr>
          <p:cNvSpPr/>
          <p:nvPr/>
        </p:nvSpPr>
        <p:spPr>
          <a:xfrm rot="16200000">
            <a:off x="6039320" y="4821459"/>
            <a:ext cx="369333" cy="543017"/>
          </a:xfrm>
          <a:prstGeom prst="leftArrow">
            <a:avLst>
              <a:gd name="adj1" fmla="val 50000"/>
              <a:gd name="adj2" fmla="val 43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E4E13F-7C10-4CAE-9DD6-93DB175E6E19}"/>
              </a:ext>
            </a:extLst>
          </p:cNvPr>
          <p:cNvSpPr/>
          <p:nvPr/>
        </p:nvSpPr>
        <p:spPr>
          <a:xfrm>
            <a:off x="2139519" y="5492528"/>
            <a:ext cx="73152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457200" lvl="0" indent="-342900" algn="justLow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IRNazanin"/>
              <a:buChar char="-"/>
            </a:pPr>
            <a:r>
              <a:rPr lang="fa-IR" b="1" dirty="0">
                <a:solidFill>
                  <a:srgbClr val="FF0000"/>
                </a:solidFill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برای آرامش فرزندم از ورزش کناره‌گیری کردم و مشغول مادری کردن شدم</a:t>
            </a:r>
            <a:endParaRPr lang="en-US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28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/>
      <p:bldP spid="7" grpId="0" animBg="1"/>
      <p:bldP spid="8" grpId="0"/>
      <p:bldP spid="9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58F4-E49C-4C87-9EBB-2897D9649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2000" b="1" i="1" u="sng" dirty="0"/>
              <a:t>کلاس‌‌‌‌ها کثیف بود و پنجره‌‌‌‌هایشان شکسته. سقف کاملاً شکم داده و آویزان بود</a:t>
            </a:r>
            <a:endParaRPr lang="en-US" sz="2000" b="1" i="1" u="sng" dirty="0"/>
          </a:p>
        </p:txBody>
      </p:sp>
      <p:sp>
        <p:nvSpPr>
          <p:cNvPr id="4" name="Flowchart: Sequential Access Storage 3">
            <a:extLst>
              <a:ext uri="{FF2B5EF4-FFF2-40B4-BE49-F238E27FC236}">
                <a16:creationId xmlns:a16="http://schemas.microsoft.com/office/drawing/2014/main" id="{F9A4EC99-93D8-47E0-B153-6BE4F8049B8D}"/>
              </a:ext>
            </a:extLst>
          </p:cNvPr>
          <p:cNvSpPr/>
          <p:nvPr/>
        </p:nvSpPr>
        <p:spPr>
          <a:xfrm flipH="1">
            <a:off x="9100351" y="1140967"/>
            <a:ext cx="2165412" cy="1245777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بازگشت دوباره با دبیری</a:t>
            </a:r>
            <a:endParaRPr 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D0BF2F9A-BC87-41FD-8317-762B3FD00635}"/>
              </a:ext>
            </a:extLst>
          </p:cNvPr>
          <p:cNvSpPr/>
          <p:nvPr/>
        </p:nvSpPr>
        <p:spPr>
          <a:xfrm rot="10800000" flipV="1">
            <a:off x="1600200" y="4028891"/>
            <a:ext cx="2949129" cy="174109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برای حل این وضعیت باید مدیر میشدم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8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FD2C6D-BFEE-4EC4-BB30-38AA5DBC3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49" y="1666779"/>
            <a:ext cx="4494998" cy="113464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fa-IR" dirty="0"/>
              <a:t>با خود محلی‌ها رایزنی کردم</a:t>
            </a:r>
            <a:endParaRPr lang="en-US" dirty="0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08780C6A-C8E5-441C-B8FB-DB14E87BD1D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0303" r="20303"/>
          <a:stretch>
            <a:fillRect/>
          </a:stretch>
        </p:blipFill>
        <p:spPr/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2A468F-9FA8-4929-880B-E1481FBF4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>
            <a:normAutofit fontScale="92500" lnSpcReduction="20000"/>
          </a:bodyPr>
          <a:lstStyle/>
          <a:p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– کمک از اولیاة</a:t>
            </a:r>
          </a:p>
          <a:p>
            <a:endParaRPr lang="fa-IR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همکاری شورای روستا</a:t>
            </a:r>
          </a:p>
          <a:p>
            <a:endParaRPr lang="fa-IR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– استفاده از توان خودم و بچه‌ها</a:t>
            </a:r>
          </a:p>
          <a:p>
            <a:endParaRPr lang="fa-IR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4 - مشارکت خیرین</a:t>
            </a:r>
            <a:endParaRPr 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504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20</TotalTime>
  <Words>108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 Nazanin</vt:lpstr>
      <vt:lpstr>Calibri</vt:lpstr>
      <vt:lpstr>Gill Sans MT</vt:lpstr>
      <vt:lpstr>IRNazanin</vt:lpstr>
      <vt:lpstr>Majalla UI</vt:lpstr>
      <vt:lpstr>Parcel</vt:lpstr>
      <vt:lpstr>PowerPoint Presentation</vt:lpstr>
      <vt:lpstr>خانم فرشته یحیی‌‌‌‌پور</vt:lpstr>
      <vt:lpstr>کلاس‌‌‌‌ها کثیف بود و پنجره‌‌‌‌هایشان شکسته. سقف کاملاً شکم داده و آویزان بود</vt:lpstr>
      <vt:lpstr>با خود محلی‌ها رایزنی کردم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3</cp:revision>
  <dcterms:created xsi:type="dcterms:W3CDTF">2024-01-19T22:04:43Z</dcterms:created>
  <dcterms:modified xsi:type="dcterms:W3CDTF">2024-01-19T22:24:45Z</dcterms:modified>
</cp:coreProperties>
</file>