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62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Punched Tape 3">
            <a:extLst>
              <a:ext uri="{FF2B5EF4-FFF2-40B4-BE49-F238E27FC236}">
                <a16:creationId xmlns:a16="http://schemas.microsoft.com/office/drawing/2014/main" id="{AF5F1332-73A6-44EC-A8D1-6532FA4E621D}"/>
              </a:ext>
            </a:extLst>
          </p:cNvPr>
          <p:cNvSpPr/>
          <p:nvPr/>
        </p:nvSpPr>
        <p:spPr>
          <a:xfrm>
            <a:off x="3675355" y="2386744"/>
            <a:ext cx="4350059" cy="1581574"/>
          </a:xfrm>
          <a:prstGeom prst="flowChartPunched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a-IR" sz="4000" dirty="0"/>
              <a:t>درسنامه یارش</a:t>
            </a:r>
          </a:p>
          <a:p>
            <a:pPr algn="ctr"/>
            <a:r>
              <a:rPr lang="fa-IR" dirty="0"/>
              <a:t>سید جواد سلیمانی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FA3F328-CF0C-4172-BF58-92796476B9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8956" y="5481930"/>
            <a:ext cx="1060706" cy="865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398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75FE0D6-E5F2-4376-9B7A-50149AEE2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تریبون نماز جمعه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DE21CB-CFDA-4573-82C9-0C6AEE5B0A74}"/>
              </a:ext>
            </a:extLst>
          </p:cNvPr>
          <p:cNvSpPr/>
          <p:nvPr/>
        </p:nvSpPr>
        <p:spPr>
          <a:xfrm>
            <a:off x="3406066" y="2777246"/>
            <a:ext cx="5379868" cy="3116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fa-IR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1 - </a:t>
            </a:r>
            <a:r>
              <a:rPr lang="ar-SA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تبیین مسائل مهم اجتماعی</a:t>
            </a:r>
            <a:endParaRPr lang="fa-IR" sz="3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algn="r"/>
            <a:endParaRPr lang="fa-IR" sz="3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algn="r"/>
            <a:r>
              <a:rPr lang="fa-IR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2 - </a:t>
            </a:r>
            <a:r>
              <a:rPr lang="ar-SA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جهت‌‌‌‌دهی جامعه و مطالبۀ مردمی</a:t>
            </a:r>
            <a:endParaRPr lang="fa-IR" sz="3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algn="r"/>
            <a:endParaRPr lang="fa-IR" sz="3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  <a:p>
            <a:pPr algn="r"/>
            <a:r>
              <a:rPr lang="fa-IR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3 - </a:t>
            </a:r>
            <a:r>
              <a:rPr lang="ar-SA" sz="3200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حلقۀ میانی بین مردم و مسئولان </a:t>
            </a:r>
            <a:endParaRPr lang="en-US" sz="3200" dirty="0">
              <a:solidFill>
                <a:schemeClr val="accent1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8751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BB142BE-A031-4195-B5F9-152636AB2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8992" y="1595759"/>
            <a:ext cx="5584054" cy="1141497"/>
          </a:xfrm>
        </p:spPr>
        <p:txBody>
          <a:bodyPr>
            <a:normAutofit fontScale="90000"/>
          </a:bodyPr>
          <a:lstStyle/>
          <a:p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بازخوانی زندگی </a:t>
            </a:r>
            <a:r>
              <a:rPr lang="fa-I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سیدجواد سلیمانی</a:t>
            </a:r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به‌‌عنوان امام‌‌جمعه</a:t>
            </a:r>
            <a:r>
              <a:rPr lang="fa-I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لاهیجان</a:t>
            </a:r>
            <a:r>
              <a:rPr lang="ar-S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، تجربه‌ای خواندنی است.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D6A5BD44-6AAB-498F-8B64-1C01EA4168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35763" y="1855433"/>
            <a:ext cx="4765711" cy="318101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0FD491AB-8546-4658-B29A-B2EF808B18E5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ar-SA" b="1" dirty="0"/>
              <a:t>تریبون نمازجمعه</a:t>
            </a:r>
            <a:r>
              <a:rPr lang="fa-IR" b="1" dirty="0"/>
              <a:t> برایم</a:t>
            </a:r>
            <a:r>
              <a:rPr lang="ar-SA" b="1" dirty="0"/>
              <a:t> بهترین ر</a:t>
            </a:r>
            <a:r>
              <a:rPr lang="fa-IR" b="1" dirty="0"/>
              <a:t>اه</a:t>
            </a:r>
            <a:r>
              <a:rPr lang="ar-SA" b="1" dirty="0"/>
              <a:t> برای</a:t>
            </a:r>
            <a:r>
              <a:rPr lang="fa-IR" b="1" dirty="0"/>
              <a:t>:</a:t>
            </a:r>
          </a:p>
          <a:p>
            <a:r>
              <a:rPr lang="ar-SA" b="1" dirty="0"/>
              <a:t> حل مسئلۀ‌‌ مردم </a:t>
            </a:r>
            <a:endParaRPr lang="fa-IR" b="1" dirty="0"/>
          </a:p>
          <a:p>
            <a:r>
              <a:rPr lang="ar-SA" b="1" dirty="0"/>
              <a:t>برای مبارزه با فساد </a:t>
            </a:r>
            <a:endParaRPr lang="fa-IR" b="1" dirty="0"/>
          </a:p>
          <a:p>
            <a:r>
              <a:rPr lang="fa-IR" b="1" dirty="0"/>
              <a:t>رساندن </a:t>
            </a:r>
            <a:r>
              <a:rPr lang="ar-SA" b="1" dirty="0"/>
              <a:t>مشکلات</a:t>
            </a:r>
            <a:r>
              <a:rPr lang="fa-IR" b="1" dirty="0"/>
              <a:t> مردم </a:t>
            </a:r>
            <a:r>
              <a:rPr lang="ar-SA" b="1" dirty="0"/>
              <a:t>به گوش مسئولان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081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A185C5B-BE0C-44A5-B3FB-34C753511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3413" y="2941460"/>
            <a:ext cx="5114277" cy="1265083"/>
          </a:xfrm>
        </p:spPr>
        <p:txBody>
          <a:bodyPr/>
          <a:lstStyle/>
          <a:p>
            <a:r>
              <a:rPr lang="fa-IR" dirty="0"/>
              <a:t>سید جواد سلیمانی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1D5D3AA-89F3-45BF-B155-CCCFC33E979E}"/>
              </a:ext>
            </a:extLst>
          </p:cNvPr>
          <p:cNvSpPr/>
          <p:nvPr/>
        </p:nvSpPr>
        <p:spPr>
          <a:xfrm>
            <a:off x="7137646" y="1180730"/>
            <a:ext cx="4447713" cy="11807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تیمی راه انداخت</a:t>
            </a:r>
            <a:r>
              <a:rPr lang="fa-IR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</a:t>
            </a:r>
            <a:r>
              <a:rPr lang="ar-SA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به‌‌نام «عدالت‌‌‌‌خواه» که هدفش مبارزه با فساد</a:t>
            </a:r>
            <a:r>
              <a:rPr lang="fa-IR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بود</a:t>
            </a:r>
            <a:endParaRPr lang="en-US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5E19EDD-8EEB-49B3-8D5B-04B6F5C1A25E}"/>
              </a:ext>
            </a:extLst>
          </p:cNvPr>
          <p:cNvSpPr/>
          <p:nvPr/>
        </p:nvSpPr>
        <p:spPr>
          <a:xfrm>
            <a:off x="760520" y="1180730"/>
            <a:ext cx="4447713" cy="11807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چابک‌‌‌‌سازی ستاد نماز‌‌جمعه از اولین کارهای</a:t>
            </a:r>
            <a:r>
              <a:rPr lang="fa-IR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 بود</a:t>
            </a:r>
            <a:r>
              <a:rPr lang="ar-SA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16D6A74-D697-4A48-A36F-23286A4C4559}"/>
              </a:ext>
            </a:extLst>
          </p:cNvPr>
          <p:cNvSpPr/>
          <p:nvPr/>
        </p:nvSpPr>
        <p:spPr>
          <a:xfrm>
            <a:off x="7137645" y="4786543"/>
            <a:ext cx="4447713" cy="11807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b="1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چند تا طلبه را جمع کردم و اصول کار تشکیلاتی را بهشان یاد دادم</a:t>
            </a:r>
            <a:endParaRPr lang="en-US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88D1102-CEBC-4A71-9CA6-B7C29BD057CD}"/>
              </a:ext>
            </a:extLst>
          </p:cNvPr>
          <p:cNvSpPr/>
          <p:nvPr/>
        </p:nvSpPr>
        <p:spPr>
          <a:xfrm>
            <a:off x="760520" y="4786543"/>
            <a:ext cx="4447713" cy="11807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SA" dirty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ایجاد حلقۀ ارتباطی بین مردم و مسئولان </a:t>
            </a:r>
            <a:endParaRPr lang="en-US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29025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D213D49E-5F6E-423C-AE08-1191F2E8A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5886" y="964692"/>
            <a:ext cx="7729728" cy="118872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fa-IR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نتیجه فعالیت‌ها</a:t>
            </a:r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5DC802A9-96CA-4911-BB3E-40AA43EEC303}"/>
              </a:ext>
            </a:extLst>
          </p:cNvPr>
          <p:cNvCxnSpPr>
            <a:cxnSpLocks/>
          </p:cNvCxnSpPr>
          <p:nvPr/>
        </p:nvCxnSpPr>
        <p:spPr>
          <a:xfrm flipH="1">
            <a:off x="1152525" y="2390775"/>
            <a:ext cx="885825" cy="15144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2DFB87B-3304-4C83-84C9-2ABDB1107946}"/>
              </a:ext>
            </a:extLst>
          </p:cNvPr>
          <p:cNvCxnSpPr>
            <a:cxnSpLocks/>
          </p:cNvCxnSpPr>
          <p:nvPr/>
        </p:nvCxnSpPr>
        <p:spPr>
          <a:xfrm>
            <a:off x="9865614" y="2348673"/>
            <a:ext cx="697611" cy="16518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7217304-82A6-4A1D-A357-257150DA39F0}"/>
              </a:ext>
            </a:extLst>
          </p:cNvPr>
          <p:cNvCxnSpPr>
            <a:cxnSpLocks/>
          </p:cNvCxnSpPr>
          <p:nvPr/>
        </p:nvCxnSpPr>
        <p:spPr>
          <a:xfrm>
            <a:off x="6000750" y="2348673"/>
            <a:ext cx="47625" cy="31758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66844268-5466-45F2-836D-FFDBF166EF5E}"/>
              </a:ext>
            </a:extLst>
          </p:cNvPr>
          <p:cNvSpPr/>
          <p:nvPr/>
        </p:nvSpPr>
        <p:spPr>
          <a:xfrm>
            <a:off x="8354090" y="4195761"/>
            <a:ext cx="383791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>
                <a:latin typeface="IRNazanin"/>
                <a:ea typeface="Times New Roman" panose="02020603050405020304" pitchFamily="18" charset="0"/>
                <a:cs typeface="B Nazanin" panose="00000400000000000000" pitchFamily="2" charset="-78"/>
              </a:rPr>
              <a:t>حل‌‌‌‌وفصل مسئلۀ برداشت غیرقانونی از معدن لیالمان </a:t>
            </a:r>
            <a:endParaRPr lang="en-US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73923F0-FCA5-4D13-B8F2-5D71AD4B63BE}"/>
              </a:ext>
            </a:extLst>
          </p:cNvPr>
          <p:cNvSpPr/>
          <p:nvPr/>
        </p:nvSpPr>
        <p:spPr>
          <a:xfrm>
            <a:off x="3846791" y="5719761"/>
            <a:ext cx="46698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>
                <a:latin typeface="IRNazanin"/>
                <a:ea typeface="Times New Roman" panose="02020603050405020304" pitchFamily="18" charset="0"/>
                <a:cs typeface="B Nazanin" panose="00000400000000000000" pitchFamily="2" charset="-78"/>
              </a:rPr>
              <a:t>تریبون امام‌‌‌‌جمعه در اختیار گفتمان‌‌سازی به‌‌نفع مردم قرار گرفت </a:t>
            </a:r>
            <a:endParaRPr lang="en-US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8B8F955-1BF5-4C58-A8E2-D5055C9B2D8C}"/>
              </a:ext>
            </a:extLst>
          </p:cNvPr>
          <p:cNvSpPr/>
          <p:nvPr/>
        </p:nvSpPr>
        <p:spPr>
          <a:xfrm>
            <a:off x="191643" y="3999427"/>
            <a:ext cx="26003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dirty="0">
                <a:latin typeface="IRNazanin"/>
                <a:ea typeface="Times New Roman" panose="02020603050405020304" pitchFamily="18" charset="0"/>
                <a:cs typeface="B Nazanin" panose="00000400000000000000" pitchFamily="2" charset="-78"/>
              </a:rPr>
              <a:t>تسریع </a:t>
            </a:r>
            <a:r>
              <a:rPr lang="ar-SA" dirty="0">
                <a:latin typeface="IRNazanin"/>
                <a:ea typeface="Times New Roman" panose="02020603050405020304" pitchFamily="18" charset="0"/>
                <a:cs typeface="B Nazanin" panose="00000400000000000000" pitchFamily="2" charset="-78"/>
              </a:rPr>
              <a:t>روند جوان‌‌‌‌سازی</a:t>
            </a:r>
            <a:r>
              <a:rPr lang="fa-IR" dirty="0">
                <a:latin typeface="IRNazanin"/>
                <a:ea typeface="Times New Roman" panose="02020603050405020304" pitchFamily="18" charset="0"/>
                <a:cs typeface="B Nazanin" panose="00000400000000000000" pitchFamily="2" charset="-78"/>
              </a:rPr>
              <a:t> مدیریت</a:t>
            </a:r>
            <a:r>
              <a:rPr lang="ar-SA" dirty="0">
                <a:latin typeface="IRNazanin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930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0" grpId="0"/>
    </p:bldLst>
  </p:timing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35</TotalTime>
  <Words>131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B Nazanin</vt:lpstr>
      <vt:lpstr>Gill Sans MT</vt:lpstr>
      <vt:lpstr>IRNazanin</vt:lpstr>
      <vt:lpstr>Majalla UI</vt:lpstr>
      <vt:lpstr>Times New Roman</vt:lpstr>
      <vt:lpstr>Parcel</vt:lpstr>
      <vt:lpstr>PowerPoint Presentation</vt:lpstr>
      <vt:lpstr>تریبون نماز جمعه</vt:lpstr>
      <vt:lpstr>بازخوانی زندگی سیدجواد سلیمانی به‌‌عنوان امام‌‌جمعه لاهیجان، تجربه‌ای خواندنی است. </vt:lpstr>
      <vt:lpstr>سید جواد سلیمانی</vt:lpstr>
      <vt:lpstr>نتیجه فعالیت‌ها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ghzale rz</dc:creator>
  <cp:lastModifiedBy>ghzale rz</cp:lastModifiedBy>
  <cp:revision>4</cp:revision>
  <dcterms:created xsi:type="dcterms:W3CDTF">2024-01-19T20:19:13Z</dcterms:created>
  <dcterms:modified xsi:type="dcterms:W3CDTF">2024-01-19T20:55:06Z</dcterms:modified>
</cp:coreProperties>
</file>