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>
            <a:extLst>
              <a:ext uri="{FF2B5EF4-FFF2-40B4-BE49-F238E27FC236}">
                <a16:creationId xmlns:a16="http://schemas.microsoft.com/office/drawing/2014/main" id="{AF5F1332-73A6-44EC-A8D1-6532FA4E621D}"/>
              </a:ext>
            </a:extLst>
          </p:cNvPr>
          <p:cNvSpPr/>
          <p:nvPr/>
        </p:nvSpPr>
        <p:spPr>
          <a:xfrm>
            <a:off x="3675355" y="2386744"/>
            <a:ext cx="4350059" cy="158157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/>
              <a:t>درسنامه یارش</a:t>
            </a:r>
          </a:p>
          <a:p>
            <a:pPr algn="ctr"/>
            <a:r>
              <a:rPr lang="fa-IR" dirty="0"/>
              <a:t>مصطفی شعبان زاده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A3F328-CF0C-4172-BF58-92796476B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956" y="5481930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9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5FE0D6-E5F2-4376-9B7A-50149AEE2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تأثیر انقلاب اسلامی بر روستا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DE21CB-CFDA-4573-82C9-0C6AEE5B0A74}"/>
              </a:ext>
            </a:extLst>
          </p:cNvPr>
          <p:cNvSpPr/>
          <p:nvPr/>
        </p:nvSpPr>
        <p:spPr>
          <a:xfrm>
            <a:off x="3406066" y="2777246"/>
            <a:ext cx="5379868" cy="3116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1 - </a:t>
            </a:r>
            <a:r>
              <a:rPr lang="ar-SA" dirty="0"/>
              <a:t>نظام کدخدامحور و ارباب‌‌رعیتی دورۀ پهلوی از بین رفت </a:t>
            </a:r>
            <a:endParaRPr lang="fa-IR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fa-IR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</a:p>
          <a:p>
            <a:pPr algn="r"/>
            <a:r>
              <a:rPr lang="fa-IR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2 -</a:t>
            </a:r>
            <a:r>
              <a:rPr lang="ar-SA" sz="3200" dirty="0"/>
              <a:t>تأسیس شوراهای روستایی</a:t>
            </a:r>
            <a:endParaRPr lang="fa-IR" sz="4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endParaRPr lang="fa-IR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fa-IR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3 - </a:t>
            </a:r>
            <a:r>
              <a:rPr lang="ar-SA" dirty="0"/>
              <a:t>جوانان </a:t>
            </a:r>
            <a:r>
              <a:rPr lang="fa-IR" dirty="0"/>
              <a:t>روستایی </a:t>
            </a:r>
            <a:r>
              <a:rPr lang="ar-SA" dirty="0"/>
              <a:t>اقدام به پذیرش مسئولیت‌‌‌‌های سیاسی کنند </a:t>
            </a:r>
            <a:endParaRPr lang="en-US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5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B142BE-A031-4195-B5F9-152636AB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92" y="1595759"/>
            <a:ext cx="5584054" cy="1141497"/>
          </a:xfrm>
        </p:spPr>
        <p:txBody>
          <a:bodyPr>
            <a:normAutofit fontScale="90000"/>
          </a:bodyPr>
          <a:lstStyle/>
          <a:p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مصطفی شعبان‌‌‌‌زاده یکی از همین جوانانی است که با تکیه بر دانش حقوقی‌‌، وارد دهیاری دریاسر شده است.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FD491AB-8546-4658-B29A-B2EF808B1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5375" y="3543300"/>
            <a:ext cx="3814953" cy="2200654"/>
          </a:xfrm>
        </p:spPr>
        <p:txBody>
          <a:bodyPr/>
          <a:lstStyle/>
          <a:p>
            <a:r>
              <a:rPr lang="ar-SA" dirty="0"/>
              <a:t>از همان کودکی پای ثابت مسجد بود </a:t>
            </a:r>
            <a:endParaRPr lang="fa-IR" dirty="0"/>
          </a:p>
          <a:p>
            <a:r>
              <a:rPr lang="fa-IR" b="1" dirty="0"/>
              <a:t>با</a:t>
            </a:r>
            <a:r>
              <a:rPr lang="ar-SA" b="1" dirty="0"/>
              <a:t> </a:t>
            </a:r>
            <a:r>
              <a:rPr lang="ar-SA" dirty="0"/>
              <a:t>بچه‌‌های مسجد، هیئت‌‌‌‌الرضا را راه انداختند </a:t>
            </a:r>
            <a:endParaRPr lang="fa-IR" b="1" dirty="0"/>
          </a:p>
          <a:p>
            <a:pPr rtl="1"/>
            <a:r>
              <a:rPr lang="ar-SA" dirty="0"/>
              <a:t>«صندوق کریمۀ اهل‌‌بیت» را راه‌اندازی کردند.</a:t>
            </a:r>
            <a:endParaRPr lang="en-US" dirty="0"/>
          </a:p>
          <a:p>
            <a:r>
              <a:rPr lang="ar-SA" dirty="0"/>
              <a:t>با تصمیم شورا دهیار روستا شد 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EEAF974-C076-41B7-BEDB-8F36E40E2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5847" y="2064018"/>
            <a:ext cx="4956073" cy="33080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13908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185C5B-BE0C-44A5-B3FB-34C75351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3413" y="2941460"/>
            <a:ext cx="5114277" cy="1265083"/>
          </a:xfrm>
        </p:spPr>
        <p:txBody>
          <a:bodyPr/>
          <a:lstStyle/>
          <a:p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فعالیت‌های دهیاری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D5D3AA-89F3-45BF-B155-CCCFC33E979E}"/>
              </a:ext>
            </a:extLst>
          </p:cNvPr>
          <p:cNvSpPr/>
          <p:nvPr/>
        </p:nvSpPr>
        <p:spPr>
          <a:xfrm>
            <a:off x="7137646" y="1180730"/>
            <a:ext cx="4447713" cy="11807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یکی از کارهایم ایجاد شبکۀ انتقال آب برای زمین‌‌‌‌های کشاورزی بود. </a:t>
            </a:r>
            <a:endParaRPr lang="en-US" sz="16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E19EDD-8EEB-49B3-8D5B-04B6F5C1A25E}"/>
              </a:ext>
            </a:extLst>
          </p:cNvPr>
          <p:cNvSpPr/>
          <p:nvPr/>
        </p:nvSpPr>
        <p:spPr>
          <a:xfrm>
            <a:off x="760520" y="1180730"/>
            <a:ext cx="4447713" cy="11807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توانستیم</a:t>
            </a:r>
            <a:r>
              <a:rPr lang="fa-IR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تمام روستایمان</a:t>
            </a:r>
            <a:r>
              <a:rPr lang="ar-SA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از نعمت آسفالت بهره‌‌‌‌مند کنیم.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6D6A74-D697-4A48-A36F-23286A4C4559}"/>
              </a:ext>
            </a:extLst>
          </p:cNvPr>
          <p:cNvSpPr/>
          <p:nvPr/>
        </p:nvSpPr>
        <p:spPr>
          <a:xfrm>
            <a:off x="7137645" y="4786543"/>
            <a:ext cx="4447713" cy="11807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حل مسئله راه بندان توسط بارش برف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8D1102-CEBC-4A71-9CA6-B7C29BD057CD}"/>
              </a:ext>
            </a:extLst>
          </p:cNvPr>
          <p:cNvSpPr/>
          <p:nvPr/>
        </p:nvSpPr>
        <p:spPr>
          <a:xfrm>
            <a:off x="760520" y="4786543"/>
            <a:ext cx="4447713" cy="11807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فعالیت‌های جهادی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B5019A-B4C2-4B07-B12D-AE7D589A8349}"/>
              </a:ext>
            </a:extLst>
          </p:cNvPr>
          <p:cNvSpPr/>
          <p:nvPr/>
        </p:nvSpPr>
        <p:spPr>
          <a:xfrm>
            <a:off x="3745014" y="6294467"/>
            <a:ext cx="5376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با تلاش‌هایش </a:t>
            </a:r>
            <a:r>
              <a:rPr lang="ar-SA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در سال1400 به‌‌عنوان دهیار منتخب شهرستان انتخاب شد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2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50</TotalTime>
  <Words>129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 Nazanin</vt:lpstr>
      <vt:lpstr>Calibri</vt:lpstr>
      <vt:lpstr>Gill Sans MT</vt:lpstr>
      <vt:lpstr>IRNazanin</vt:lpstr>
      <vt:lpstr>Majalla UI</vt:lpstr>
      <vt:lpstr>Parcel</vt:lpstr>
      <vt:lpstr>PowerPoint Presentation</vt:lpstr>
      <vt:lpstr>تأثیر انقلاب اسلامی بر روستا</vt:lpstr>
      <vt:lpstr>مصطفی شعبان‌‌‌‌زاده یکی از همین جوانانی است که با تکیه بر دانش حقوقی‌‌، وارد دهیاری دریاسر شده است. </vt:lpstr>
      <vt:lpstr>فعالیت‌های دهیاری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7</cp:revision>
  <dcterms:created xsi:type="dcterms:W3CDTF">2024-01-19T20:19:13Z</dcterms:created>
  <dcterms:modified xsi:type="dcterms:W3CDTF">2024-01-19T21:09:16Z</dcterms:modified>
</cp:coreProperties>
</file>