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croll: Horizontal 3">
            <a:extLst>
              <a:ext uri="{FF2B5EF4-FFF2-40B4-BE49-F238E27FC236}">
                <a16:creationId xmlns:a16="http://schemas.microsoft.com/office/drawing/2014/main" id="{01F4BC02-B9B3-49BA-B84F-77770A120B18}"/>
              </a:ext>
            </a:extLst>
          </p:cNvPr>
          <p:cNvSpPr/>
          <p:nvPr/>
        </p:nvSpPr>
        <p:spPr>
          <a:xfrm>
            <a:off x="3799642" y="1562469"/>
            <a:ext cx="4740676" cy="2210540"/>
          </a:xfrm>
          <a:prstGeom prst="horizontalScroll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dirty="0"/>
              <a:t>درسنامه یارش</a:t>
            </a:r>
          </a:p>
          <a:p>
            <a:pPr algn="ctr"/>
            <a:r>
              <a:rPr lang="fa-IR" dirty="0"/>
              <a:t>احمد حسن پور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0A0247-9BD7-4110-8263-06C72D94B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1818" y="5712750"/>
            <a:ext cx="1060706" cy="86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96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C8206EA-E86A-4843-BABF-1E40289B7510}"/>
              </a:ext>
            </a:extLst>
          </p:cNvPr>
          <p:cNvSpPr/>
          <p:nvPr/>
        </p:nvSpPr>
        <p:spPr>
          <a:xfrm>
            <a:off x="4483224" y="2104008"/>
            <a:ext cx="3710866" cy="200635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مرواربافی</a:t>
            </a:r>
            <a:endParaRPr lang="en-US" sz="3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8945183-1C9E-42FE-814D-D6DB4CD9F2FC}"/>
              </a:ext>
            </a:extLst>
          </p:cNvPr>
          <p:cNvCxnSpPr>
            <a:cxnSpLocks/>
          </p:cNvCxnSpPr>
          <p:nvPr/>
        </p:nvCxnSpPr>
        <p:spPr>
          <a:xfrm flipV="1">
            <a:off x="7945515" y="1305017"/>
            <a:ext cx="1154097" cy="896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48EE95F-32FE-409B-A3B6-F6B02E29FCEF}"/>
              </a:ext>
            </a:extLst>
          </p:cNvPr>
          <p:cNvCxnSpPr>
            <a:cxnSpLocks/>
          </p:cNvCxnSpPr>
          <p:nvPr/>
        </p:nvCxnSpPr>
        <p:spPr>
          <a:xfrm>
            <a:off x="8091997" y="3710866"/>
            <a:ext cx="1336088" cy="9454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A64BDA8-E5B0-4BCA-AF0B-FA9360D6E5CC}"/>
              </a:ext>
            </a:extLst>
          </p:cNvPr>
          <p:cNvCxnSpPr>
            <a:cxnSpLocks/>
          </p:cNvCxnSpPr>
          <p:nvPr/>
        </p:nvCxnSpPr>
        <p:spPr>
          <a:xfrm flipH="1" flipV="1">
            <a:off x="3693111" y="1340528"/>
            <a:ext cx="1118586" cy="861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9933792-8530-4E87-9FC3-95518508A9A4}"/>
              </a:ext>
            </a:extLst>
          </p:cNvPr>
          <p:cNvCxnSpPr>
            <a:cxnSpLocks/>
          </p:cNvCxnSpPr>
          <p:nvPr/>
        </p:nvCxnSpPr>
        <p:spPr>
          <a:xfrm flipH="1">
            <a:off x="3577702" y="3888419"/>
            <a:ext cx="1393794" cy="9854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Terminator 18">
            <a:extLst>
              <a:ext uri="{FF2B5EF4-FFF2-40B4-BE49-F238E27FC236}">
                <a16:creationId xmlns:a16="http://schemas.microsoft.com/office/drawing/2014/main" id="{5B67750D-1E7D-49BC-91DE-BCB43BE4172E}"/>
              </a:ext>
            </a:extLst>
          </p:cNvPr>
          <p:cNvSpPr/>
          <p:nvPr/>
        </p:nvSpPr>
        <p:spPr>
          <a:xfrm>
            <a:off x="9428085" y="683581"/>
            <a:ext cx="2592280" cy="96766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ظرفیت تاریخی و سنتی</a:t>
            </a:r>
            <a:endParaRPr lang="en-US" dirty="0"/>
          </a:p>
        </p:txBody>
      </p:sp>
      <p:sp>
        <p:nvSpPr>
          <p:cNvPr id="21" name="Flowchart: Terminator 20">
            <a:extLst>
              <a:ext uri="{FF2B5EF4-FFF2-40B4-BE49-F238E27FC236}">
                <a16:creationId xmlns:a16="http://schemas.microsoft.com/office/drawing/2014/main" id="{2556330B-8CEE-45C3-A41D-C4060C9AAC0D}"/>
              </a:ext>
            </a:extLst>
          </p:cNvPr>
          <p:cNvSpPr/>
          <p:nvPr/>
        </p:nvSpPr>
        <p:spPr>
          <a:xfrm>
            <a:off x="9558291" y="4594194"/>
            <a:ext cx="2462074" cy="96766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حاصل شاخه‌های بید</a:t>
            </a:r>
            <a:endParaRPr lang="en-US" dirty="0"/>
          </a:p>
        </p:txBody>
      </p:sp>
      <p:sp>
        <p:nvSpPr>
          <p:cNvPr id="22" name="Flowchart: Terminator 21">
            <a:extLst>
              <a:ext uri="{FF2B5EF4-FFF2-40B4-BE49-F238E27FC236}">
                <a16:creationId xmlns:a16="http://schemas.microsoft.com/office/drawing/2014/main" id="{E2DEA55D-06A5-402E-96E3-3552B490AB17}"/>
              </a:ext>
            </a:extLst>
          </p:cNvPr>
          <p:cNvSpPr/>
          <p:nvPr/>
        </p:nvSpPr>
        <p:spPr>
          <a:xfrm>
            <a:off x="936595" y="683581"/>
            <a:ext cx="2592280" cy="96766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نمونه هویتی تولید محور بودن خانواده</a:t>
            </a:r>
            <a:endParaRPr lang="en-US" dirty="0"/>
          </a:p>
        </p:txBody>
      </p:sp>
      <p:sp>
        <p:nvSpPr>
          <p:cNvPr id="23" name="Flowchart: Terminator 22">
            <a:extLst>
              <a:ext uri="{FF2B5EF4-FFF2-40B4-BE49-F238E27FC236}">
                <a16:creationId xmlns:a16="http://schemas.microsoft.com/office/drawing/2014/main" id="{941EAEF0-D7CF-4F91-844B-9CC87ED3260E}"/>
              </a:ext>
            </a:extLst>
          </p:cNvPr>
          <p:cNvSpPr/>
          <p:nvPr/>
        </p:nvSpPr>
        <p:spPr>
          <a:xfrm>
            <a:off x="1066801" y="4594194"/>
            <a:ext cx="2462074" cy="96766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جایگزین پلاستیک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994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9" grpId="0" animBg="1"/>
      <p:bldP spid="21" grpId="0" animBg="1"/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F6F649E3-A721-495B-9133-1413020B3478}"/>
              </a:ext>
            </a:extLst>
          </p:cNvPr>
          <p:cNvCxnSpPr>
            <a:cxnSpLocks/>
          </p:cNvCxnSpPr>
          <p:nvPr/>
        </p:nvCxnSpPr>
        <p:spPr>
          <a:xfrm>
            <a:off x="3133817" y="1269507"/>
            <a:ext cx="2352583" cy="1686756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25D2AA21-17D3-4C6C-A828-62501C39C158}"/>
              </a:ext>
            </a:extLst>
          </p:cNvPr>
          <p:cNvCxnSpPr/>
          <p:nvPr/>
        </p:nvCxnSpPr>
        <p:spPr>
          <a:xfrm rot="10800000" flipV="1">
            <a:off x="8007659" y="1269506"/>
            <a:ext cx="2290439" cy="1686757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5B8A0530-E97C-4716-8767-1D3DFF304D60}"/>
              </a:ext>
            </a:extLst>
          </p:cNvPr>
          <p:cNvSpPr/>
          <p:nvPr/>
        </p:nvSpPr>
        <p:spPr>
          <a:xfrm>
            <a:off x="5286656" y="2628556"/>
            <a:ext cx="3302481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07000"/>
              </a:lnSpc>
              <a:spcBef>
                <a:spcPts val="1200"/>
              </a:spcBef>
              <a:spcAft>
                <a:spcPts val="300"/>
              </a:spcAft>
            </a:pPr>
            <a:r>
              <a:rPr lang="fa-I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cs typeface="B Nazanin" panose="00000400000000000000" pitchFamily="2" charset="-78"/>
              </a:rPr>
              <a:t>احمد حسن پور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B Nazanin" panose="00000400000000000000" pitchFamily="2" charset="-78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C3C2B68-E794-48C1-B795-6F117CEB92F9}"/>
              </a:ext>
            </a:extLst>
          </p:cNvPr>
          <p:cNvCxnSpPr>
            <a:cxnSpLocks/>
          </p:cNvCxnSpPr>
          <p:nvPr/>
        </p:nvCxnSpPr>
        <p:spPr>
          <a:xfrm flipH="1">
            <a:off x="4310108" y="3116062"/>
            <a:ext cx="1664565" cy="7856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662FFF4-D599-42CB-8D85-5F1B15F7C13C}"/>
              </a:ext>
            </a:extLst>
          </p:cNvPr>
          <p:cNvCxnSpPr>
            <a:cxnSpLocks/>
          </p:cNvCxnSpPr>
          <p:nvPr/>
        </p:nvCxnSpPr>
        <p:spPr>
          <a:xfrm>
            <a:off x="6169981" y="3200016"/>
            <a:ext cx="0" cy="1585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F3FBD4D-E406-4A1F-8E9D-CBEC3BA11DB6}"/>
              </a:ext>
            </a:extLst>
          </p:cNvPr>
          <p:cNvCxnSpPr>
            <a:cxnSpLocks/>
          </p:cNvCxnSpPr>
          <p:nvPr/>
        </p:nvCxnSpPr>
        <p:spPr>
          <a:xfrm>
            <a:off x="7794594" y="3155627"/>
            <a:ext cx="0" cy="16294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D16FD9D-C86B-4C62-95A0-C7B939A4F6D8}"/>
              </a:ext>
            </a:extLst>
          </p:cNvPr>
          <p:cNvCxnSpPr/>
          <p:nvPr/>
        </p:nvCxnSpPr>
        <p:spPr>
          <a:xfrm>
            <a:off x="8007659" y="3200016"/>
            <a:ext cx="1651246" cy="4842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ardrop 22">
            <a:extLst>
              <a:ext uri="{FF2B5EF4-FFF2-40B4-BE49-F238E27FC236}">
                <a16:creationId xmlns:a16="http://schemas.microsoft.com/office/drawing/2014/main" id="{5B13C40F-98F7-4C95-9047-68DCF8EA1FCD}"/>
              </a:ext>
            </a:extLst>
          </p:cNvPr>
          <p:cNvSpPr/>
          <p:nvPr/>
        </p:nvSpPr>
        <p:spPr>
          <a:xfrm>
            <a:off x="9721042" y="2956263"/>
            <a:ext cx="1793295" cy="1764437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dirty="0"/>
              <a:t>شروع کار از پونزده سالگی</a:t>
            </a:r>
            <a:endParaRPr lang="en-US" sz="1400" dirty="0"/>
          </a:p>
        </p:txBody>
      </p:sp>
      <p:sp>
        <p:nvSpPr>
          <p:cNvPr id="24" name="Teardrop 23">
            <a:extLst>
              <a:ext uri="{FF2B5EF4-FFF2-40B4-BE49-F238E27FC236}">
                <a16:creationId xmlns:a16="http://schemas.microsoft.com/office/drawing/2014/main" id="{03624E57-7DFB-4F23-9D97-87F3DF87CAC0}"/>
              </a:ext>
            </a:extLst>
          </p:cNvPr>
          <p:cNvSpPr/>
          <p:nvPr/>
        </p:nvSpPr>
        <p:spPr>
          <a:xfrm>
            <a:off x="7022987" y="5028817"/>
            <a:ext cx="2129891" cy="1764437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/>
              <a:t>تمرین برای ساخت محصولات خاص</a:t>
            </a:r>
            <a:endParaRPr lang="en-US" sz="1200" dirty="0"/>
          </a:p>
        </p:txBody>
      </p:sp>
      <p:sp>
        <p:nvSpPr>
          <p:cNvPr id="25" name="Teardrop 24">
            <a:extLst>
              <a:ext uri="{FF2B5EF4-FFF2-40B4-BE49-F238E27FC236}">
                <a16:creationId xmlns:a16="http://schemas.microsoft.com/office/drawing/2014/main" id="{025C10C1-226B-4541-9DC9-FA281198C538}"/>
              </a:ext>
            </a:extLst>
          </p:cNvPr>
          <p:cNvSpPr/>
          <p:nvPr/>
        </p:nvSpPr>
        <p:spPr>
          <a:xfrm flipH="1">
            <a:off x="4661148" y="5028816"/>
            <a:ext cx="2129898" cy="1764437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/>
              <a:t>بررسی موقعیت محلی</a:t>
            </a:r>
            <a:endParaRPr lang="en-US" sz="1600" dirty="0"/>
          </a:p>
        </p:txBody>
      </p:sp>
      <p:sp>
        <p:nvSpPr>
          <p:cNvPr id="26" name="Teardrop 25">
            <a:extLst>
              <a:ext uri="{FF2B5EF4-FFF2-40B4-BE49-F238E27FC236}">
                <a16:creationId xmlns:a16="http://schemas.microsoft.com/office/drawing/2014/main" id="{F1448B95-8B22-405F-99F9-C82C4D6151AA}"/>
              </a:ext>
            </a:extLst>
          </p:cNvPr>
          <p:cNvSpPr/>
          <p:nvPr/>
        </p:nvSpPr>
        <p:spPr>
          <a:xfrm flipH="1">
            <a:off x="2317072" y="3088126"/>
            <a:ext cx="1837680" cy="1764437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/>
              <a:t>یادگیری از استادهای محلی</a:t>
            </a:r>
            <a:endParaRPr lang="en-US" sz="12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20BEE55-2EBE-4461-A068-0A3A342E6CF8}"/>
              </a:ext>
            </a:extLst>
          </p:cNvPr>
          <p:cNvSpPr/>
          <p:nvPr/>
        </p:nvSpPr>
        <p:spPr>
          <a:xfrm>
            <a:off x="2000435" y="778298"/>
            <a:ext cx="101915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b="1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آقای حلاج‌‌‌‌صفت، پدر مرواربافی ایران، اصالتاً گیلانی نبود؛ اما وقتی سال۵۴ به آستانه آمد، این هنر را دوباره احیا کرد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23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3" grpId="0" animBg="1"/>
      <p:bldP spid="24" grpId="0" animBg="1"/>
      <p:bldP spid="2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8367E94-D988-440B-826C-B13A38DEA7EE}"/>
              </a:ext>
            </a:extLst>
          </p:cNvPr>
          <p:cNvCxnSpPr>
            <a:cxnSpLocks/>
          </p:cNvCxnSpPr>
          <p:nvPr/>
        </p:nvCxnSpPr>
        <p:spPr>
          <a:xfrm flipV="1">
            <a:off x="1731146" y="648070"/>
            <a:ext cx="2547891" cy="2929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F5983C0-107C-4B09-8F02-CBB7FBA49A01}"/>
              </a:ext>
            </a:extLst>
          </p:cNvPr>
          <p:cNvCxnSpPr>
            <a:cxnSpLocks/>
          </p:cNvCxnSpPr>
          <p:nvPr/>
        </p:nvCxnSpPr>
        <p:spPr>
          <a:xfrm>
            <a:off x="1753342" y="1012056"/>
            <a:ext cx="2803122" cy="6947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DAD609F-3BDC-4FC8-BEC1-24C3D5E963A0}"/>
              </a:ext>
            </a:extLst>
          </p:cNvPr>
          <p:cNvCxnSpPr>
            <a:cxnSpLocks/>
          </p:cNvCxnSpPr>
          <p:nvPr/>
        </p:nvCxnSpPr>
        <p:spPr>
          <a:xfrm>
            <a:off x="1811045" y="1180730"/>
            <a:ext cx="3151572" cy="1606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04115DB-7894-48BD-A949-66F49B7295C5}"/>
              </a:ext>
            </a:extLst>
          </p:cNvPr>
          <p:cNvCxnSpPr>
            <a:cxnSpLocks/>
          </p:cNvCxnSpPr>
          <p:nvPr/>
        </p:nvCxnSpPr>
        <p:spPr>
          <a:xfrm>
            <a:off x="1819922" y="1225117"/>
            <a:ext cx="3488925" cy="2922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A0C2CD6-B7CF-4D3D-9D84-BE11F92C9A09}"/>
              </a:ext>
            </a:extLst>
          </p:cNvPr>
          <p:cNvCxnSpPr>
            <a:cxnSpLocks/>
          </p:cNvCxnSpPr>
          <p:nvPr/>
        </p:nvCxnSpPr>
        <p:spPr>
          <a:xfrm>
            <a:off x="1597981" y="1296140"/>
            <a:ext cx="3923930" cy="41055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owchart: Terminator 24">
            <a:extLst>
              <a:ext uri="{FF2B5EF4-FFF2-40B4-BE49-F238E27FC236}">
                <a16:creationId xmlns:a16="http://schemas.microsoft.com/office/drawing/2014/main" id="{CA0D6034-80C9-420B-9E22-9CDA6A2E6D14}"/>
              </a:ext>
            </a:extLst>
          </p:cNvPr>
          <p:cNvSpPr/>
          <p:nvPr/>
        </p:nvSpPr>
        <p:spPr>
          <a:xfrm>
            <a:off x="4279037" y="208348"/>
            <a:ext cx="4190260" cy="79892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000" dirty="0"/>
              <a:t>استاد می‌‌‌‌گفت: </a:t>
            </a:r>
            <a:r>
              <a:rPr lang="fa-IR" sz="1000" b="1" dirty="0"/>
              <a:t>«کارهای قیمت‌‌‌‌دار می‌‌‌‌سازی و مشتریِ خاص می‌‌‌‌خواهی. نمی‌‌‌‌توانی با این محصولات سرپا بمانی</a:t>
            </a:r>
            <a:endParaRPr lang="en-US" sz="1000" dirty="0"/>
          </a:p>
        </p:txBody>
      </p:sp>
      <p:sp>
        <p:nvSpPr>
          <p:cNvPr id="26" name="Flowchart: Terminator 25">
            <a:extLst>
              <a:ext uri="{FF2B5EF4-FFF2-40B4-BE49-F238E27FC236}">
                <a16:creationId xmlns:a16="http://schemas.microsoft.com/office/drawing/2014/main" id="{8C360057-9D3C-4938-85EE-5401012BB91F}"/>
              </a:ext>
            </a:extLst>
          </p:cNvPr>
          <p:cNvSpPr/>
          <p:nvPr/>
        </p:nvSpPr>
        <p:spPr>
          <a:xfrm>
            <a:off x="4689629" y="1287263"/>
            <a:ext cx="4651900" cy="79892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/>
              <a:t>آن‌‌قدر در کارش حرفه‌‌‌‌ای شد که به مشتریانش می‌‌‌‌گفت هرچه بخواهید می‌‌‌‌سازم. </a:t>
            </a:r>
            <a:endParaRPr lang="en-US" sz="1200" dirty="0"/>
          </a:p>
        </p:txBody>
      </p:sp>
      <p:sp>
        <p:nvSpPr>
          <p:cNvPr id="27" name="Flowchart: Terminator 26">
            <a:extLst>
              <a:ext uri="{FF2B5EF4-FFF2-40B4-BE49-F238E27FC236}">
                <a16:creationId xmlns:a16="http://schemas.microsoft.com/office/drawing/2014/main" id="{0F831B88-814F-489A-8D25-7EA6C286421E}"/>
              </a:ext>
            </a:extLst>
          </p:cNvPr>
          <p:cNvSpPr/>
          <p:nvPr/>
        </p:nvSpPr>
        <p:spPr>
          <a:xfrm>
            <a:off x="5442012" y="2551044"/>
            <a:ext cx="4989250" cy="79892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1100" dirty="0"/>
              <a:t>سال77 یکی از دست‌‌‌‌سازهایم را به اوکراین فرستادم. بعد از آن کارهایم را به عراق و روسیه و آذربایجان فرستادم.</a:t>
            </a:r>
            <a:endParaRPr lang="en-US" sz="1100" dirty="0"/>
          </a:p>
        </p:txBody>
      </p:sp>
      <p:sp>
        <p:nvSpPr>
          <p:cNvPr id="28" name="Flowchart: Terminator 27">
            <a:extLst>
              <a:ext uri="{FF2B5EF4-FFF2-40B4-BE49-F238E27FC236}">
                <a16:creationId xmlns:a16="http://schemas.microsoft.com/office/drawing/2014/main" id="{372E676F-040A-4430-B5D6-8F7A95B50761}"/>
              </a:ext>
            </a:extLst>
          </p:cNvPr>
          <p:cNvSpPr/>
          <p:nvPr/>
        </p:nvSpPr>
        <p:spPr>
          <a:xfrm>
            <a:off x="5442012" y="3799034"/>
            <a:ext cx="5797118" cy="79892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100" b="1" dirty="0"/>
              <a:t>بسیاری از کارگاه‌‌‌‌ها احیا شد و خیلی‌‌‌‌ها دوباره به این کار رو آوردند و از آن استقبال کردند. </a:t>
            </a:r>
            <a:endParaRPr lang="en-US" sz="1100" dirty="0"/>
          </a:p>
        </p:txBody>
      </p:sp>
      <p:sp>
        <p:nvSpPr>
          <p:cNvPr id="29" name="Flowchart: Terminator 28">
            <a:extLst>
              <a:ext uri="{FF2B5EF4-FFF2-40B4-BE49-F238E27FC236}">
                <a16:creationId xmlns:a16="http://schemas.microsoft.com/office/drawing/2014/main" id="{0748BB1B-5C0B-4C51-9F73-951660183A8C}"/>
              </a:ext>
            </a:extLst>
          </p:cNvPr>
          <p:cNvSpPr/>
          <p:nvPr/>
        </p:nvSpPr>
        <p:spPr>
          <a:xfrm>
            <a:off x="5592933" y="4995509"/>
            <a:ext cx="6374167" cy="81230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/>
              <a:t> </a:t>
            </a:r>
            <a:r>
              <a:rPr lang="fa-IR" sz="1100" b="1" dirty="0"/>
              <a:t>مروار را برداشتم و در چشم‌‌‌‌به‌‌‌‌هم‌‌‌‌زدنی سه تا ازش درست کردم. سرعتم خیلی زیاد بود و استادیانگ حسابی کیف می‌‌‌‌کرد. </a:t>
            </a:r>
            <a:endParaRPr lang="en-US" sz="11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378E8A-0E29-40F2-B7E7-D71E22306D05}"/>
              </a:ext>
            </a:extLst>
          </p:cNvPr>
          <p:cNvSpPr txBox="1"/>
          <p:nvPr/>
        </p:nvSpPr>
        <p:spPr>
          <a:xfrm>
            <a:off x="0" y="773904"/>
            <a:ext cx="183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احمد حسن‌پور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29CB7306-8218-470C-ADD5-7BC3F9A49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577754" y="3727131"/>
            <a:ext cx="3792277" cy="292252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8F48AD57-3983-4347-82AD-9A095A6429CC}"/>
              </a:ext>
            </a:extLst>
          </p:cNvPr>
          <p:cNvSpPr/>
          <p:nvPr/>
        </p:nvSpPr>
        <p:spPr>
          <a:xfrm>
            <a:off x="4623535" y="5975701"/>
            <a:ext cx="7434072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fa-IR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این روزها پانزده سالی می‌شود که با مرکز فنی و حرفه‌ای آستانه همکاری می‌کنم. علاوه بر آن، پانزده نفر در کارگاهم مشغول فعالیت‌‌‌‌اندو بین هزار تا بیست‌‌ هزار محصول را در ماه تولید می‌‌‌‌کنم.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89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2" grpId="0"/>
      <p:bldP spid="44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293</TotalTime>
  <Words>199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B Nazanin</vt:lpstr>
      <vt:lpstr>Calibri</vt:lpstr>
      <vt:lpstr>Calibri Light</vt:lpstr>
      <vt:lpstr>Century Gothic</vt:lpstr>
      <vt:lpstr>IRNazanin</vt:lpstr>
      <vt:lpstr>Tahoma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ghzale rz</dc:creator>
  <cp:lastModifiedBy>ghzale rz</cp:lastModifiedBy>
  <cp:revision>12</cp:revision>
  <dcterms:created xsi:type="dcterms:W3CDTF">2024-01-19T07:06:24Z</dcterms:created>
  <dcterms:modified xsi:type="dcterms:W3CDTF">2024-01-19T11:59:33Z</dcterms:modified>
</cp:coreProperties>
</file>