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croll: Horizontal 3">
            <a:extLst>
              <a:ext uri="{FF2B5EF4-FFF2-40B4-BE49-F238E27FC236}">
                <a16:creationId xmlns:a16="http://schemas.microsoft.com/office/drawing/2014/main" id="{96B199BF-0863-42E4-9148-E23DE93FBFB9}"/>
              </a:ext>
            </a:extLst>
          </p:cNvPr>
          <p:cNvSpPr/>
          <p:nvPr/>
        </p:nvSpPr>
        <p:spPr>
          <a:xfrm>
            <a:off x="3551069" y="1562469"/>
            <a:ext cx="4944862" cy="235258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/>
              <a:t>درسنامه یارش</a:t>
            </a:r>
          </a:p>
          <a:p>
            <a:pPr algn="ctr"/>
            <a:r>
              <a:rPr lang="fa-IR" dirty="0"/>
              <a:t>محمدرهبری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AC0746-5A6B-4175-85B3-9EDD974F2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674" y="6082763"/>
            <a:ext cx="808520" cy="65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766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DCFABFE-1616-4D81-9CC6-7A1A371E3B2B}"/>
              </a:ext>
            </a:extLst>
          </p:cNvPr>
          <p:cNvSpPr/>
          <p:nvPr/>
        </p:nvSpPr>
        <p:spPr>
          <a:xfrm>
            <a:off x="394201" y="1566908"/>
            <a:ext cx="11212497" cy="52289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AFE4C37-D514-420F-BD79-36C28318B2D9}"/>
              </a:ext>
            </a:extLst>
          </p:cNvPr>
          <p:cNvSpPr/>
          <p:nvPr/>
        </p:nvSpPr>
        <p:spPr>
          <a:xfrm>
            <a:off x="4909352" y="3429000"/>
            <a:ext cx="1908699" cy="1393795"/>
          </a:xfrm>
          <a:prstGeom prst="ellipse">
            <a:avLst/>
          </a:prstGeom>
          <a:solidFill>
            <a:schemeClr val="bg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b="1" dirty="0"/>
              <a:t>محمد رهبری</a:t>
            </a:r>
            <a:endParaRPr lang="en-US" sz="1600" b="1" dirty="0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3544C112-C741-411A-BAD4-DAE34774809E}"/>
              </a:ext>
            </a:extLst>
          </p:cNvPr>
          <p:cNvSpPr/>
          <p:nvPr/>
        </p:nvSpPr>
        <p:spPr>
          <a:xfrm>
            <a:off x="7111014" y="3951672"/>
            <a:ext cx="958788" cy="13094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4A9B00B-41E7-4A32-BCD4-2D7C5616BD4E}"/>
              </a:ext>
            </a:extLst>
          </p:cNvPr>
          <p:cNvSpPr/>
          <p:nvPr/>
        </p:nvSpPr>
        <p:spPr>
          <a:xfrm rot="16200000">
            <a:off x="5384307" y="2825688"/>
            <a:ext cx="958788" cy="13094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E3B71480-88ED-42BE-8C54-F8AF7D64637C}"/>
              </a:ext>
            </a:extLst>
          </p:cNvPr>
          <p:cNvSpPr/>
          <p:nvPr/>
        </p:nvSpPr>
        <p:spPr>
          <a:xfrm flipH="1" flipV="1">
            <a:off x="3613210" y="4072814"/>
            <a:ext cx="1083077" cy="10856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4034BD1-F7F4-480A-BE69-0CB0BBC32869}"/>
              </a:ext>
            </a:extLst>
          </p:cNvPr>
          <p:cNvSpPr/>
          <p:nvPr/>
        </p:nvSpPr>
        <p:spPr>
          <a:xfrm rot="5400000">
            <a:off x="5548174" y="5398918"/>
            <a:ext cx="888877" cy="12687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AC75CF-ABC6-41BA-B587-91CD66773B6B}"/>
              </a:ext>
            </a:extLst>
          </p:cNvPr>
          <p:cNvSpPr/>
          <p:nvPr/>
        </p:nvSpPr>
        <p:spPr>
          <a:xfrm>
            <a:off x="4894533" y="1909263"/>
            <a:ext cx="1465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/>
              <a:t>متولد سال۱۳۷۰ 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E93C63-3577-4398-A299-5D4A2999FCA6}"/>
              </a:ext>
            </a:extLst>
          </p:cNvPr>
          <p:cNvSpPr/>
          <p:nvPr/>
        </p:nvSpPr>
        <p:spPr>
          <a:xfrm>
            <a:off x="8184606" y="3888148"/>
            <a:ext cx="3262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/>
              <a:t>عضو تیم فوتبال دخانیات و باشگاه گلسار 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EB76C0-190F-48D0-B278-8D0E4AF0191F}"/>
              </a:ext>
            </a:extLst>
          </p:cNvPr>
          <p:cNvSpPr/>
          <p:nvPr/>
        </p:nvSpPr>
        <p:spPr>
          <a:xfrm>
            <a:off x="435002" y="3951672"/>
            <a:ext cx="307167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sz="1600" dirty="0"/>
              <a:t>والیبالیست، بسکتبالیست، تکواندو کار و ....</a:t>
            </a:r>
            <a:endParaRPr lang="en-US" sz="1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A98A26-51CA-45D8-8922-B7D6566E5722}"/>
              </a:ext>
            </a:extLst>
          </p:cNvPr>
          <p:cNvSpPr/>
          <p:nvPr/>
        </p:nvSpPr>
        <p:spPr>
          <a:xfrm>
            <a:off x="2861939" y="6066979"/>
            <a:ext cx="6134470" cy="37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قهرمان شمشیر بازی</a:t>
            </a:r>
            <a:endParaRPr lang="en-US" b="1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542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66F6EDF6-FF3B-437D-89FD-397DEB617658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33639" y="812306"/>
            <a:ext cx="2312634" cy="108751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DF120C62-D085-462A-A7CE-90FDB37A3559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33640" y="2210539"/>
            <a:ext cx="2112885" cy="114521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945E23FB-DA53-466E-996F-AA4C1044BC02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33641" y="3429000"/>
            <a:ext cx="2370336" cy="1720048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4F691CD0-1EBF-4D6F-88A4-08D5C814FE23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84562" y="4474345"/>
            <a:ext cx="3409023" cy="1935331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: Diagonal Corners Rounded 18">
            <a:extLst>
              <a:ext uri="{FF2B5EF4-FFF2-40B4-BE49-F238E27FC236}">
                <a16:creationId xmlns:a16="http://schemas.microsoft.com/office/drawing/2014/main" id="{CC85E2F8-1604-484E-9CA4-705ACFC8227E}"/>
              </a:ext>
            </a:extLst>
          </p:cNvPr>
          <p:cNvSpPr/>
          <p:nvPr/>
        </p:nvSpPr>
        <p:spPr>
          <a:xfrm>
            <a:off x="719092" y="957835"/>
            <a:ext cx="4185821" cy="114522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1400" b="1" dirty="0"/>
              <a:t>بعد از مسابقات آسیایی، در انتخابی المپیک 2016 شرکت کرد.</a:t>
            </a:r>
            <a:endParaRPr lang="en-US" sz="1400" b="1" dirty="0"/>
          </a:p>
        </p:txBody>
      </p:sp>
      <p:sp>
        <p:nvSpPr>
          <p:cNvPr id="21" name="Rectangle: Diagonal Corners Rounded 20">
            <a:extLst>
              <a:ext uri="{FF2B5EF4-FFF2-40B4-BE49-F238E27FC236}">
                <a16:creationId xmlns:a16="http://schemas.microsoft.com/office/drawing/2014/main" id="{9C71B273-D3B8-4171-9F71-F95D90FE9C8C}"/>
              </a:ext>
            </a:extLst>
          </p:cNvPr>
          <p:cNvSpPr/>
          <p:nvPr/>
        </p:nvSpPr>
        <p:spPr>
          <a:xfrm>
            <a:off x="690980" y="2396017"/>
            <a:ext cx="4057095" cy="114522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b="1" dirty="0"/>
              <a:t>چهار بار به اسرائیل خوردم و هر بار هم مدام امتیازم صفر شد! 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22" name="Rectangle: Diagonal Corners Rounded 21">
            <a:extLst>
              <a:ext uri="{FF2B5EF4-FFF2-40B4-BE49-F238E27FC236}">
                <a16:creationId xmlns:a16="http://schemas.microsoft.com/office/drawing/2014/main" id="{BC745912-E914-423D-83E5-2E751B3E4B82}"/>
              </a:ext>
            </a:extLst>
          </p:cNvPr>
          <p:cNvSpPr/>
          <p:nvPr/>
        </p:nvSpPr>
        <p:spPr>
          <a:xfrm>
            <a:off x="719092" y="4003829"/>
            <a:ext cx="4068931" cy="114522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1400" b="1" dirty="0"/>
              <a:t>تیم‌‌‌‌هایی را بردیم که عمری در شمشیربازی سلطنت می‌‌‌‌کردند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3" name="Rectangle: Diagonal Corners Rounded 22">
            <a:extLst>
              <a:ext uri="{FF2B5EF4-FFF2-40B4-BE49-F238E27FC236}">
                <a16:creationId xmlns:a16="http://schemas.microsoft.com/office/drawing/2014/main" id="{717B2C8E-5726-4330-A1A8-55178D9A3D1F}"/>
              </a:ext>
            </a:extLst>
          </p:cNvPr>
          <p:cNvSpPr/>
          <p:nvPr/>
        </p:nvSpPr>
        <p:spPr>
          <a:xfrm>
            <a:off x="739065" y="5442011"/>
            <a:ext cx="4028983" cy="114522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dirty="0">
                <a:solidFill>
                  <a:schemeClr val="tx1"/>
                </a:solidFill>
              </a:rPr>
              <a:t>ارتقای رتبه جهانی ایران از بیست و هشتم به چهارم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C27FA04-1834-49B9-8F12-C56829402A89}"/>
              </a:ext>
            </a:extLst>
          </p:cNvPr>
          <p:cNvSpPr/>
          <p:nvPr/>
        </p:nvSpPr>
        <p:spPr>
          <a:xfrm>
            <a:off x="7631021" y="5229338"/>
            <a:ext cx="43272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AA71FE4-0ACF-426D-9F9B-73066919B85F}"/>
              </a:ext>
            </a:extLst>
          </p:cNvPr>
          <p:cNvSpPr/>
          <p:nvPr/>
        </p:nvSpPr>
        <p:spPr>
          <a:xfrm>
            <a:off x="6459984" y="5309445"/>
            <a:ext cx="6096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marR="45720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b="1" dirty="0"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«</a:t>
            </a:r>
            <a:r>
              <a:rPr lang="fa-IR" b="1" dirty="0">
                <a:solidFill>
                  <a:srgbClr val="FFFF00"/>
                </a:solidFill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در تمام مسابقاتی که مدال آورده‌‌‌‌ام، پرچم مقدس کشورمان را بر دوش گرفته‌‌‌‌ام. می‌‌‌‌خواستم با این کار به تمام مردم جهان اعلام کنم که زیر این پرچم خدمت می‌‌‌‌کنم و هرچه به دست آورده‌‌‌‌ام از این پرچم و از این مردم دارم.»</a:t>
            </a:r>
            <a:endParaRPr lang="en-U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4CF6B93-26F1-42C5-B5B5-2D850D8BD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4999" y="514905"/>
            <a:ext cx="4527611" cy="39594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57457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23" grpId="0" animBg="1"/>
      <p:bldP spid="27" grpId="0"/>
      <p:bldP spid="28" grpId="0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263</TotalTime>
  <Words>116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 Nazanin</vt:lpstr>
      <vt:lpstr>Calibri</vt:lpstr>
      <vt:lpstr>Century Gothic</vt:lpstr>
      <vt:lpstr>IRNazanin</vt:lpstr>
      <vt:lpstr>Vapor Trail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ghzale rz</dc:creator>
  <cp:lastModifiedBy>ghzale rz</cp:lastModifiedBy>
  <cp:revision>13</cp:revision>
  <dcterms:created xsi:type="dcterms:W3CDTF">2024-01-19T14:01:12Z</dcterms:created>
  <dcterms:modified xsi:type="dcterms:W3CDTF">2024-01-19T18:24:53Z</dcterms:modified>
</cp:coreProperties>
</file>