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hzale rz" initials="gr" lastIdx="1" clrIdx="0">
    <p:extLst>
      <p:ext uri="{19B8F6BF-5375-455C-9EA6-DF929625EA0E}">
        <p15:presenceInfo xmlns:p15="http://schemas.microsoft.com/office/powerpoint/2012/main" userId="fb0a7583dc5da28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BE0129-D52D-4B54-93B5-874A5B14218F}" type="doc">
      <dgm:prSet loTypeId="urn:microsoft.com/office/officeart/2005/8/layout/lProcess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69A929-3FF4-4A07-A204-AE08639467DB}">
      <dgm:prSet phldrT="[Text]" custT="1"/>
      <dgm:spPr/>
      <dgm:t>
        <a:bodyPr/>
        <a:lstStyle/>
        <a:p>
          <a:r>
            <a:rPr lang="fa-IR" sz="3300" dirty="0"/>
            <a:t>خطر سلامتی</a:t>
          </a:r>
          <a:endParaRPr lang="en-US" sz="2400" dirty="0"/>
        </a:p>
      </dgm:t>
    </dgm:pt>
    <dgm:pt modelId="{B1C4BBF2-81EC-485D-9D63-42D342009E28}" type="parTrans" cxnId="{E91F935D-A000-4672-816E-02BE233A1F2D}">
      <dgm:prSet/>
      <dgm:spPr/>
      <dgm:t>
        <a:bodyPr/>
        <a:lstStyle/>
        <a:p>
          <a:endParaRPr lang="en-US"/>
        </a:p>
      </dgm:t>
    </dgm:pt>
    <dgm:pt modelId="{DC7E05FC-7463-44F6-A694-F6F1F7D1A852}" type="sibTrans" cxnId="{E91F935D-A000-4672-816E-02BE233A1F2D}">
      <dgm:prSet/>
      <dgm:spPr/>
      <dgm:t>
        <a:bodyPr/>
        <a:lstStyle/>
        <a:p>
          <a:endParaRPr lang="en-US"/>
        </a:p>
      </dgm:t>
    </dgm:pt>
    <dgm:pt modelId="{9D6DDC7B-7F47-4FED-B638-F9D55BCE18DD}">
      <dgm:prSet phldrT="[Text]" custT="1"/>
      <dgm:spPr/>
      <dgm:t>
        <a:bodyPr/>
        <a:lstStyle/>
        <a:p>
          <a:r>
            <a:rPr lang="fa-IR" sz="2400" dirty="0"/>
            <a:t>سرطان</a:t>
          </a:r>
          <a:endParaRPr lang="en-US" sz="2400" dirty="0"/>
        </a:p>
      </dgm:t>
    </dgm:pt>
    <dgm:pt modelId="{A375B3B3-3A7B-4C06-9CE2-126315EB23B0}" type="parTrans" cxnId="{262A54D9-D6AF-4781-8B67-8942BBA9FB8B}">
      <dgm:prSet/>
      <dgm:spPr/>
      <dgm:t>
        <a:bodyPr/>
        <a:lstStyle/>
        <a:p>
          <a:endParaRPr lang="en-US"/>
        </a:p>
      </dgm:t>
    </dgm:pt>
    <dgm:pt modelId="{E0B68085-A520-44E1-BB11-4897781BC881}" type="sibTrans" cxnId="{262A54D9-D6AF-4781-8B67-8942BBA9FB8B}">
      <dgm:prSet/>
      <dgm:spPr/>
      <dgm:t>
        <a:bodyPr/>
        <a:lstStyle/>
        <a:p>
          <a:endParaRPr lang="en-US"/>
        </a:p>
      </dgm:t>
    </dgm:pt>
    <dgm:pt modelId="{48B936E4-51DB-459E-99B6-836582CE34FB}">
      <dgm:prSet phldrT="[Text]" custT="1"/>
      <dgm:spPr/>
      <dgm:t>
        <a:bodyPr/>
        <a:lstStyle/>
        <a:p>
          <a:r>
            <a:rPr lang="fa-IR" sz="2400" dirty="0"/>
            <a:t>حریق و انفجار</a:t>
          </a:r>
          <a:endParaRPr lang="en-US" sz="2400" dirty="0"/>
        </a:p>
      </dgm:t>
    </dgm:pt>
    <dgm:pt modelId="{94E49449-FA37-4852-9981-544F47CFA42D}" type="parTrans" cxnId="{FD331C92-DEC8-4D65-83F2-65148D1B66BB}">
      <dgm:prSet/>
      <dgm:spPr/>
      <dgm:t>
        <a:bodyPr/>
        <a:lstStyle/>
        <a:p>
          <a:endParaRPr lang="en-US"/>
        </a:p>
      </dgm:t>
    </dgm:pt>
    <dgm:pt modelId="{845593FB-1536-48D2-9526-0D125D9175A7}" type="sibTrans" cxnId="{FD331C92-DEC8-4D65-83F2-65148D1B66BB}">
      <dgm:prSet/>
      <dgm:spPr/>
      <dgm:t>
        <a:bodyPr/>
        <a:lstStyle/>
        <a:p>
          <a:endParaRPr lang="en-US"/>
        </a:p>
      </dgm:t>
    </dgm:pt>
    <dgm:pt modelId="{50CE60CA-2C76-48FD-A44F-74DBD6216235}">
      <dgm:prSet phldrT="[Text]" custT="1"/>
      <dgm:spPr/>
      <dgm:t>
        <a:bodyPr/>
        <a:lstStyle/>
        <a:p>
          <a:r>
            <a:rPr lang="fa-IR" sz="2400" dirty="0"/>
            <a:t>افزایش زباله</a:t>
          </a:r>
          <a:endParaRPr lang="en-US" sz="2400" dirty="0"/>
        </a:p>
      </dgm:t>
    </dgm:pt>
    <dgm:pt modelId="{1670142E-1CA8-41E6-B8F6-21A743FBE1F5}" type="parTrans" cxnId="{CFB88EC0-CE35-4225-96CB-C53BB4417B3D}">
      <dgm:prSet/>
      <dgm:spPr/>
      <dgm:t>
        <a:bodyPr/>
        <a:lstStyle/>
        <a:p>
          <a:endParaRPr lang="en-US"/>
        </a:p>
      </dgm:t>
    </dgm:pt>
    <dgm:pt modelId="{FE2C853C-E0D6-4E43-BDFD-22071C9EC6AD}" type="sibTrans" cxnId="{CFB88EC0-CE35-4225-96CB-C53BB4417B3D}">
      <dgm:prSet/>
      <dgm:spPr/>
      <dgm:t>
        <a:bodyPr/>
        <a:lstStyle/>
        <a:p>
          <a:endParaRPr lang="en-US"/>
        </a:p>
      </dgm:t>
    </dgm:pt>
    <dgm:pt modelId="{0BCC787F-8131-45D6-A0F1-D0A94D8F18F2}">
      <dgm:prSet phldrT="[Text]" custT="1"/>
      <dgm:spPr/>
      <dgm:t>
        <a:bodyPr/>
        <a:lstStyle/>
        <a:p>
          <a:r>
            <a:rPr lang="fa-IR" sz="2400" dirty="0"/>
            <a:t>کاهش منابع</a:t>
          </a:r>
          <a:endParaRPr lang="en-US" sz="2400" dirty="0"/>
        </a:p>
      </dgm:t>
    </dgm:pt>
    <dgm:pt modelId="{A2DBFDD1-BF40-4784-B27A-05D1317B6FB2}" type="parTrans" cxnId="{52BF124D-96D2-4C58-A29D-A119D6797823}">
      <dgm:prSet/>
      <dgm:spPr/>
      <dgm:t>
        <a:bodyPr/>
        <a:lstStyle/>
        <a:p>
          <a:endParaRPr lang="en-US"/>
        </a:p>
      </dgm:t>
    </dgm:pt>
    <dgm:pt modelId="{EA3A8972-1F61-4B39-A85D-59ED1C929DC8}" type="sibTrans" cxnId="{52BF124D-96D2-4C58-A29D-A119D6797823}">
      <dgm:prSet/>
      <dgm:spPr/>
      <dgm:t>
        <a:bodyPr/>
        <a:lstStyle/>
        <a:p>
          <a:endParaRPr lang="en-US"/>
        </a:p>
      </dgm:t>
    </dgm:pt>
    <dgm:pt modelId="{6C199CD8-E7FB-4B63-9371-890668B60EBC}">
      <dgm:prSet phldrT="[Text]" custT="1"/>
      <dgm:spPr/>
      <dgm:t>
        <a:bodyPr/>
        <a:lstStyle/>
        <a:p>
          <a:r>
            <a:rPr lang="fa-IR" sz="2400" dirty="0"/>
            <a:t>شیرابه</a:t>
          </a:r>
          <a:endParaRPr lang="en-US" sz="2400" dirty="0"/>
        </a:p>
      </dgm:t>
    </dgm:pt>
    <dgm:pt modelId="{EAD4BEA9-E1F3-4600-989D-E195F08E677E}" type="sibTrans" cxnId="{B2DCF379-F480-47FC-A236-5D48310C5749}">
      <dgm:prSet/>
      <dgm:spPr/>
      <dgm:t>
        <a:bodyPr/>
        <a:lstStyle/>
        <a:p>
          <a:endParaRPr lang="en-US"/>
        </a:p>
      </dgm:t>
    </dgm:pt>
    <dgm:pt modelId="{A14C07F7-2689-4B5A-8FBB-D6198DC1A9BF}" type="parTrans" cxnId="{B2DCF379-F480-47FC-A236-5D48310C5749}">
      <dgm:prSet/>
      <dgm:spPr/>
      <dgm:t>
        <a:bodyPr/>
        <a:lstStyle/>
        <a:p>
          <a:endParaRPr lang="en-US"/>
        </a:p>
      </dgm:t>
    </dgm:pt>
    <dgm:pt modelId="{E57D44D8-8CCE-4609-BD9E-F9545D5AC1C3}">
      <dgm:prSet phldrT="[Text]" custT="1"/>
      <dgm:spPr/>
      <dgm:t>
        <a:bodyPr/>
        <a:lstStyle/>
        <a:p>
          <a:r>
            <a:rPr lang="fa-IR" sz="2400" dirty="0"/>
            <a:t>انگل‌های گوشت‌خوار</a:t>
          </a:r>
          <a:endParaRPr lang="en-US" sz="2400" dirty="0"/>
        </a:p>
      </dgm:t>
    </dgm:pt>
    <dgm:pt modelId="{B4475437-0264-4EC7-8D50-99FB32AD641A}" type="sibTrans" cxnId="{8E838295-3059-403F-843F-103970716282}">
      <dgm:prSet/>
      <dgm:spPr/>
      <dgm:t>
        <a:bodyPr/>
        <a:lstStyle/>
        <a:p>
          <a:endParaRPr lang="en-US"/>
        </a:p>
      </dgm:t>
    </dgm:pt>
    <dgm:pt modelId="{DFFD4083-442E-416A-A1B6-8FA9646E36F1}" type="parTrans" cxnId="{8E838295-3059-403F-843F-103970716282}">
      <dgm:prSet/>
      <dgm:spPr/>
      <dgm:t>
        <a:bodyPr/>
        <a:lstStyle/>
        <a:p>
          <a:endParaRPr lang="en-US"/>
        </a:p>
      </dgm:t>
    </dgm:pt>
    <dgm:pt modelId="{15A83E80-14BB-4673-931D-63DA68EA57D9}">
      <dgm:prSet phldrT="[Text]" custT="1"/>
      <dgm:spPr/>
      <dgm:t>
        <a:bodyPr/>
        <a:lstStyle/>
        <a:p>
          <a:r>
            <a:rPr lang="fa-IR" sz="2400" dirty="0"/>
            <a:t>مصرف‌گرایی</a:t>
          </a:r>
          <a:endParaRPr lang="en-US" sz="2400" dirty="0"/>
        </a:p>
      </dgm:t>
    </dgm:pt>
    <dgm:pt modelId="{B34DC25C-469A-43A9-B440-7ACBC946A3CC}" type="sibTrans" cxnId="{B5624099-0F40-4A91-BA7F-9E53740BAAF6}">
      <dgm:prSet/>
      <dgm:spPr/>
      <dgm:t>
        <a:bodyPr/>
        <a:lstStyle/>
        <a:p>
          <a:endParaRPr lang="en-US"/>
        </a:p>
      </dgm:t>
    </dgm:pt>
    <dgm:pt modelId="{53C0A8EA-C919-4570-88A0-0F3DCCE8C837}" type="parTrans" cxnId="{B5624099-0F40-4A91-BA7F-9E53740BAAF6}">
      <dgm:prSet/>
      <dgm:spPr/>
      <dgm:t>
        <a:bodyPr/>
        <a:lstStyle/>
        <a:p>
          <a:endParaRPr lang="en-US"/>
        </a:p>
      </dgm:t>
    </dgm:pt>
    <dgm:pt modelId="{1F666906-00A8-4DFB-8C50-272D8C1660F0}">
      <dgm:prSet phldrT="[Text]" custT="1"/>
      <dgm:spPr/>
      <dgm:t>
        <a:bodyPr/>
        <a:lstStyle/>
        <a:p>
          <a:r>
            <a:rPr lang="fa-IR" sz="2400" dirty="0"/>
            <a:t>ایجاد لندفیل‌ها</a:t>
          </a:r>
          <a:endParaRPr lang="en-US" sz="2400" dirty="0"/>
        </a:p>
      </dgm:t>
    </dgm:pt>
    <dgm:pt modelId="{A2301775-0738-4FAC-9C33-6EF22F60BB48}" type="sibTrans" cxnId="{F9E07243-3B2E-4FFD-BCB4-3FAD8D344406}">
      <dgm:prSet/>
      <dgm:spPr/>
      <dgm:t>
        <a:bodyPr/>
        <a:lstStyle/>
        <a:p>
          <a:endParaRPr lang="en-US"/>
        </a:p>
      </dgm:t>
    </dgm:pt>
    <dgm:pt modelId="{FCB1F8BA-C81B-4BAC-B42C-D12BE305B5EB}" type="parTrans" cxnId="{F9E07243-3B2E-4FFD-BCB4-3FAD8D344406}">
      <dgm:prSet/>
      <dgm:spPr/>
      <dgm:t>
        <a:bodyPr/>
        <a:lstStyle/>
        <a:p>
          <a:endParaRPr lang="en-US"/>
        </a:p>
      </dgm:t>
    </dgm:pt>
    <dgm:pt modelId="{178E982E-04AB-4DCD-A436-49E6C435A51A}" type="pres">
      <dgm:prSet presAssocID="{82BE0129-D52D-4B54-93B5-874A5B14218F}" presName="theList" presStyleCnt="0">
        <dgm:presLayoutVars>
          <dgm:dir/>
          <dgm:animLvl val="lvl"/>
          <dgm:resizeHandles val="exact"/>
        </dgm:presLayoutVars>
      </dgm:prSet>
      <dgm:spPr/>
    </dgm:pt>
    <dgm:pt modelId="{63BB4EA3-326A-4583-9F9F-855C46D157E4}" type="pres">
      <dgm:prSet presAssocID="{5D69A929-3FF4-4A07-A204-AE08639467DB}" presName="compNode" presStyleCnt="0"/>
      <dgm:spPr/>
    </dgm:pt>
    <dgm:pt modelId="{64972C8D-4F27-4AB6-AA92-479CC6BB3BCD}" type="pres">
      <dgm:prSet presAssocID="{5D69A929-3FF4-4A07-A204-AE08639467DB}" presName="aNode" presStyleLbl="bgShp" presStyleIdx="0" presStyleCnt="3"/>
      <dgm:spPr/>
    </dgm:pt>
    <dgm:pt modelId="{EC4C23D3-347D-4DC6-A777-34772752B579}" type="pres">
      <dgm:prSet presAssocID="{5D69A929-3FF4-4A07-A204-AE08639467DB}" presName="textNode" presStyleLbl="bgShp" presStyleIdx="0" presStyleCnt="3"/>
      <dgm:spPr/>
    </dgm:pt>
    <dgm:pt modelId="{E2A44E0A-96F2-4A56-B62A-EE264079853A}" type="pres">
      <dgm:prSet presAssocID="{5D69A929-3FF4-4A07-A204-AE08639467DB}" presName="compChildNode" presStyleCnt="0"/>
      <dgm:spPr/>
    </dgm:pt>
    <dgm:pt modelId="{17071ABD-D2B5-48E6-82B3-9A26C0B2BE2E}" type="pres">
      <dgm:prSet presAssocID="{5D69A929-3FF4-4A07-A204-AE08639467DB}" presName="theInnerList" presStyleCnt="0"/>
      <dgm:spPr/>
    </dgm:pt>
    <dgm:pt modelId="{23230663-67E4-45BE-92BA-FF1C97985A02}" type="pres">
      <dgm:prSet presAssocID="{9D6DDC7B-7F47-4FED-B638-F9D55BCE18DD}" presName="childNode" presStyleLbl="node1" presStyleIdx="0" presStyleCnt="6">
        <dgm:presLayoutVars>
          <dgm:bulletEnabled val="1"/>
        </dgm:presLayoutVars>
      </dgm:prSet>
      <dgm:spPr/>
    </dgm:pt>
    <dgm:pt modelId="{FD815B64-15C4-42FC-BFDF-DB34FB29474C}" type="pres">
      <dgm:prSet presAssocID="{9D6DDC7B-7F47-4FED-B638-F9D55BCE18DD}" presName="aSpace2" presStyleCnt="0"/>
      <dgm:spPr/>
    </dgm:pt>
    <dgm:pt modelId="{FD274D15-1A80-4DDB-8A07-AA4C972A0F5D}" type="pres">
      <dgm:prSet presAssocID="{48B936E4-51DB-459E-99B6-836582CE34FB}" presName="childNode" presStyleLbl="node1" presStyleIdx="1" presStyleCnt="6">
        <dgm:presLayoutVars>
          <dgm:bulletEnabled val="1"/>
        </dgm:presLayoutVars>
      </dgm:prSet>
      <dgm:spPr/>
    </dgm:pt>
    <dgm:pt modelId="{853C6E88-ED1D-48CA-A4E4-D29054558304}" type="pres">
      <dgm:prSet presAssocID="{5D69A929-3FF4-4A07-A204-AE08639467DB}" presName="aSpace" presStyleCnt="0"/>
      <dgm:spPr/>
    </dgm:pt>
    <dgm:pt modelId="{8BD8222E-470F-4E36-BA6A-059465038A7D}" type="pres">
      <dgm:prSet presAssocID="{1F666906-00A8-4DFB-8C50-272D8C1660F0}" presName="compNode" presStyleCnt="0"/>
      <dgm:spPr/>
    </dgm:pt>
    <dgm:pt modelId="{0A30950F-F67F-4339-9575-4F8AA24465DB}" type="pres">
      <dgm:prSet presAssocID="{1F666906-00A8-4DFB-8C50-272D8C1660F0}" presName="aNode" presStyleLbl="bgShp" presStyleIdx="1" presStyleCnt="3"/>
      <dgm:spPr/>
    </dgm:pt>
    <dgm:pt modelId="{8089D3D9-3B74-4425-B48A-83172557EAD3}" type="pres">
      <dgm:prSet presAssocID="{1F666906-00A8-4DFB-8C50-272D8C1660F0}" presName="textNode" presStyleLbl="bgShp" presStyleIdx="1" presStyleCnt="3"/>
      <dgm:spPr/>
    </dgm:pt>
    <dgm:pt modelId="{99732A89-3D53-4A09-AFA0-DB9CE4BD0090}" type="pres">
      <dgm:prSet presAssocID="{1F666906-00A8-4DFB-8C50-272D8C1660F0}" presName="compChildNode" presStyleCnt="0"/>
      <dgm:spPr/>
    </dgm:pt>
    <dgm:pt modelId="{3C623FC1-EA1A-4A5F-9FAA-176EA2AF8C21}" type="pres">
      <dgm:prSet presAssocID="{1F666906-00A8-4DFB-8C50-272D8C1660F0}" presName="theInnerList" presStyleCnt="0"/>
      <dgm:spPr/>
    </dgm:pt>
    <dgm:pt modelId="{1ABF44F8-1865-46A9-9DBC-A9D5F6BCD067}" type="pres">
      <dgm:prSet presAssocID="{6C199CD8-E7FB-4B63-9371-890668B60EBC}" presName="childNode" presStyleLbl="node1" presStyleIdx="2" presStyleCnt="6">
        <dgm:presLayoutVars>
          <dgm:bulletEnabled val="1"/>
        </dgm:presLayoutVars>
      </dgm:prSet>
      <dgm:spPr/>
    </dgm:pt>
    <dgm:pt modelId="{010B7166-29B4-4920-9941-459AF98451EC}" type="pres">
      <dgm:prSet presAssocID="{6C199CD8-E7FB-4B63-9371-890668B60EBC}" presName="aSpace2" presStyleCnt="0"/>
      <dgm:spPr/>
    </dgm:pt>
    <dgm:pt modelId="{31214A5F-B95A-499A-B4CA-55BDBEBAFEB6}" type="pres">
      <dgm:prSet presAssocID="{E57D44D8-8CCE-4609-BD9E-F9545D5AC1C3}" presName="childNode" presStyleLbl="node1" presStyleIdx="3" presStyleCnt="6">
        <dgm:presLayoutVars>
          <dgm:bulletEnabled val="1"/>
        </dgm:presLayoutVars>
      </dgm:prSet>
      <dgm:spPr/>
    </dgm:pt>
    <dgm:pt modelId="{2BD2CFC8-79DA-402F-88D8-6E7F63BF2BDC}" type="pres">
      <dgm:prSet presAssocID="{1F666906-00A8-4DFB-8C50-272D8C1660F0}" presName="aSpace" presStyleCnt="0"/>
      <dgm:spPr/>
    </dgm:pt>
    <dgm:pt modelId="{2C66CD7A-6BE9-48E8-B336-58D4408E9349}" type="pres">
      <dgm:prSet presAssocID="{15A83E80-14BB-4673-931D-63DA68EA57D9}" presName="compNode" presStyleCnt="0"/>
      <dgm:spPr/>
    </dgm:pt>
    <dgm:pt modelId="{8621A633-981C-4638-B1C7-1C5A4F3DE2C7}" type="pres">
      <dgm:prSet presAssocID="{15A83E80-14BB-4673-931D-63DA68EA57D9}" presName="aNode" presStyleLbl="bgShp" presStyleIdx="2" presStyleCnt="3"/>
      <dgm:spPr/>
    </dgm:pt>
    <dgm:pt modelId="{0C1D1D0A-E1E1-47F1-A6D5-49B8D52E2AA1}" type="pres">
      <dgm:prSet presAssocID="{15A83E80-14BB-4673-931D-63DA68EA57D9}" presName="textNode" presStyleLbl="bgShp" presStyleIdx="2" presStyleCnt="3"/>
      <dgm:spPr/>
    </dgm:pt>
    <dgm:pt modelId="{C06285BB-C0D9-48B2-8860-816D77E806BF}" type="pres">
      <dgm:prSet presAssocID="{15A83E80-14BB-4673-931D-63DA68EA57D9}" presName="compChildNode" presStyleCnt="0"/>
      <dgm:spPr/>
    </dgm:pt>
    <dgm:pt modelId="{96596E7E-D74C-4C1A-A930-EEB1004D3717}" type="pres">
      <dgm:prSet presAssocID="{15A83E80-14BB-4673-931D-63DA68EA57D9}" presName="theInnerList" presStyleCnt="0"/>
      <dgm:spPr/>
    </dgm:pt>
    <dgm:pt modelId="{B4B689D6-B406-4489-B3B6-DF0F5DF6F296}" type="pres">
      <dgm:prSet presAssocID="{50CE60CA-2C76-48FD-A44F-74DBD6216235}" presName="childNode" presStyleLbl="node1" presStyleIdx="4" presStyleCnt="6" custLinFactNeighborX="-407" custLinFactNeighborY="-39446">
        <dgm:presLayoutVars>
          <dgm:bulletEnabled val="1"/>
        </dgm:presLayoutVars>
      </dgm:prSet>
      <dgm:spPr/>
    </dgm:pt>
    <dgm:pt modelId="{67419DD7-5E91-4413-AB29-B94124F7EC65}" type="pres">
      <dgm:prSet presAssocID="{50CE60CA-2C76-48FD-A44F-74DBD6216235}" presName="aSpace2" presStyleCnt="0"/>
      <dgm:spPr/>
    </dgm:pt>
    <dgm:pt modelId="{3E4AE1EA-B062-437B-BA04-7DB24BDB2BBD}" type="pres">
      <dgm:prSet presAssocID="{0BCC787F-8131-45D6-A0F1-D0A94D8F18F2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24EC0D00-56C3-4785-84D7-2850213B871F}" type="presOf" srcId="{50CE60CA-2C76-48FD-A44F-74DBD6216235}" destId="{B4B689D6-B406-4489-B3B6-DF0F5DF6F296}" srcOrd="0" destOrd="0" presId="urn:microsoft.com/office/officeart/2005/8/layout/lProcess2"/>
    <dgm:cxn modelId="{D864DA1C-1A05-4EE9-B728-C97A354AEA26}" type="presOf" srcId="{15A83E80-14BB-4673-931D-63DA68EA57D9}" destId="{0C1D1D0A-E1E1-47F1-A6D5-49B8D52E2AA1}" srcOrd="1" destOrd="0" presId="urn:microsoft.com/office/officeart/2005/8/layout/lProcess2"/>
    <dgm:cxn modelId="{B721A225-51D8-453C-89BE-E33020BE4E3D}" type="presOf" srcId="{15A83E80-14BB-4673-931D-63DA68EA57D9}" destId="{8621A633-981C-4638-B1C7-1C5A4F3DE2C7}" srcOrd="0" destOrd="0" presId="urn:microsoft.com/office/officeart/2005/8/layout/lProcess2"/>
    <dgm:cxn modelId="{E91F935D-A000-4672-816E-02BE233A1F2D}" srcId="{82BE0129-D52D-4B54-93B5-874A5B14218F}" destId="{5D69A929-3FF4-4A07-A204-AE08639467DB}" srcOrd="0" destOrd="0" parTransId="{B1C4BBF2-81EC-485D-9D63-42D342009E28}" sibTransId="{DC7E05FC-7463-44F6-A694-F6F1F7D1A852}"/>
    <dgm:cxn modelId="{DC694B61-F2AD-43BC-927C-08F370878C27}" type="presOf" srcId="{E57D44D8-8CCE-4609-BD9E-F9545D5AC1C3}" destId="{31214A5F-B95A-499A-B4CA-55BDBEBAFEB6}" srcOrd="0" destOrd="0" presId="urn:microsoft.com/office/officeart/2005/8/layout/lProcess2"/>
    <dgm:cxn modelId="{B2783642-68B3-43DB-9B1F-2DDBE36069E3}" type="presOf" srcId="{48B936E4-51DB-459E-99B6-836582CE34FB}" destId="{FD274D15-1A80-4DDB-8A07-AA4C972A0F5D}" srcOrd="0" destOrd="0" presId="urn:microsoft.com/office/officeart/2005/8/layout/lProcess2"/>
    <dgm:cxn modelId="{F9E07243-3B2E-4FFD-BCB4-3FAD8D344406}" srcId="{82BE0129-D52D-4B54-93B5-874A5B14218F}" destId="{1F666906-00A8-4DFB-8C50-272D8C1660F0}" srcOrd="1" destOrd="0" parTransId="{FCB1F8BA-C81B-4BAC-B42C-D12BE305B5EB}" sibTransId="{A2301775-0738-4FAC-9C33-6EF22F60BB48}"/>
    <dgm:cxn modelId="{4459A863-89C8-4AA7-9CA6-98D2ED2E8B9B}" type="presOf" srcId="{5D69A929-3FF4-4A07-A204-AE08639467DB}" destId="{64972C8D-4F27-4AB6-AA92-479CC6BB3BCD}" srcOrd="0" destOrd="0" presId="urn:microsoft.com/office/officeart/2005/8/layout/lProcess2"/>
    <dgm:cxn modelId="{52BF124D-96D2-4C58-A29D-A119D6797823}" srcId="{15A83E80-14BB-4673-931D-63DA68EA57D9}" destId="{0BCC787F-8131-45D6-A0F1-D0A94D8F18F2}" srcOrd="1" destOrd="0" parTransId="{A2DBFDD1-BF40-4784-B27A-05D1317B6FB2}" sibTransId="{EA3A8972-1F61-4B39-A85D-59ED1C929DC8}"/>
    <dgm:cxn modelId="{C96F5C57-FFA5-4CCA-8E47-408C52A01A42}" type="presOf" srcId="{82BE0129-D52D-4B54-93B5-874A5B14218F}" destId="{178E982E-04AB-4DCD-A436-49E6C435A51A}" srcOrd="0" destOrd="0" presId="urn:microsoft.com/office/officeart/2005/8/layout/lProcess2"/>
    <dgm:cxn modelId="{B2DCF379-F480-47FC-A236-5D48310C5749}" srcId="{1F666906-00A8-4DFB-8C50-272D8C1660F0}" destId="{6C199CD8-E7FB-4B63-9371-890668B60EBC}" srcOrd="0" destOrd="0" parTransId="{A14C07F7-2689-4B5A-8FBB-D6198DC1A9BF}" sibTransId="{EAD4BEA9-E1F3-4600-989D-E195F08E677E}"/>
    <dgm:cxn modelId="{1DAF318B-5DE0-416D-938D-62FDDC1EA6C5}" type="presOf" srcId="{6C199CD8-E7FB-4B63-9371-890668B60EBC}" destId="{1ABF44F8-1865-46A9-9DBC-A9D5F6BCD067}" srcOrd="0" destOrd="0" presId="urn:microsoft.com/office/officeart/2005/8/layout/lProcess2"/>
    <dgm:cxn modelId="{FD331C92-DEC8-4D65-83F2-65148D1B66BB}" srcId="{5D69A929-3FF4-4A07-A204-AE08639467DB}" destId="{48B936E4-51DB-459E-99B6-836582CE34FB}" srcOrd="1" destOrd="0" parTransId="{94E49449-FA37-4852-9981-544F47CFA42D}" sibTransId="{845593FB-1536-48D2-9526-0D125D9175A7}"/>
    <dgm:cxn modelId="{8E838295-3059-403F-843F-103970716282}" srcId="{1F666906-00A8-4DFB-8C50-272D8C1660F0}" destId="{E57D44D8-8CCE-4609-BD9E-F9545D5AC1C3}" srcOrd="1" destOrd="0" parTransId="{DFFD4083-442E-416A-A1B6-8FA9646E36F1}" sibTransId="{B4475437-0264-4EC7-8D50-99FB32AD641A}"/>
    <dgm:cxn modelId="{C0B26497-0360-4728-98BC-02698EF4F484}" type="presOf" srcId="{1F666906-00A8-4DFB-8C50-272D8C1660F0}" destId="{8089D3D9-3B74-4425-B48A-83172557EAD3}" srcOrd="1" destOrd="0" presId="urn:microsoft.com/office/officeart/2005/8/layout/lProcess2"/>
    <dgm:cxn modelId="{B5624099-0F40-4A91-BA7F-9E53740BAAF6}" srcId="{82BE0129-D52D-4B54-93B5-874A5B14218F}" destId="{15A83E80-14BB-4673-931D-63DA68EA57D9}" srcOrd="2" destOrd="0" parTransId="{53C0A8EA-C919-4570-88A0-0F3DCCE8C837}" sibTransId="{B34DC25C-469A-43A9-B440-7ACBC946A3CC}"/>
    <dgm:cxn modelId="{D5DC83A3-EF5A-4C67-AAD9-2D9187E13F13}" type="presOf" srcId="{1F666906-00A8-4DFB-8C50-272D8C1660F0}" destId="{0A30950F-F67F-4339-9575-4F8AA24465DB}" srcOrd="0" destOrd="0" presId="urn:microsoft.com/office/officeart/2005/8/layout/lProcess2"/>
    <dgm:cxn modelId="{D81E70B5-9822-481E-B815-6D326C737D38}" type="presOf" srcId="{0BCC787F-8131-45D6-A0F1-D0A94D8F18F2}" destId="{3E4AE1EA-B062-437B-BA04-7DB24BDB2BBD}" srcOrd="0" destOrd="0" presId="urn:microsoft.com/office/officeart/2005/8/layout/lProcess2"/>
    <dgm:cxn modelId="{CFB88EC0-CE35-4225-96CB-C53BB4417B3D}" srcId="{15A83E80-14BB-4673-931D-63DA68EA57D9}" destId="{50CE60CA-2C76-48FD-A44F-74DBD6216235}" srcOrd="0" destOrd="0" parTransId="{1670142E-1CA8-41E6-B8F6-21A743FBE1F5}" sibTransId="{FE2C853C-E0D6-4E43-BDFD-22071C9EC6AD}"/>
    <dgm:cxn modelId="{262A54D9-D6AF-4781-8B67-8942BBA9FB8B}" srcId="{5D69A929-3FF4-4A07-A204-AE08639467DB}" destId="{9D6DDC7B-7F47-4FED-B638-F9D55BCE18DD}" srcOrd="0" destOrd="0" parTransId="{A375B3B3-3A7B-4C06-9CE2-126315EB23B0}" sibTransId="{E0B68085-A520-44E1-BB11-4897781BC881}"/>
    <dgm:cxn modelId="{379432EB-ACAF-4010-90EC-6357B0191275}" type="presOf" srcId="{9D6DDC7B-7F47-4FED-B638-F9D55BCE18DD}" destId="{23230663-67E4-45BE-92BA-FF1C97985A02}" srcOrd="0" destOrd="0" presId="urn:microsoft.com/office/officeart/2005/8/layout/lProcess2"/>
    <dgm:cxn modelId="{65C6F3F6-80F7-4B09-9DBA-58E708722C2A}" type="presOf" srcId="{5D69A929-3FF4-4A07-A204-AE08639467DB}" destId="{EC4C23D3-347D-4DC6-A777-34772752B579}" srcOrd="1" destOrd="0" presId="urn:microsoft.com/office/officeart/2005/8/layout/lProcess2"/>
    <dgm:cxn modelId="{D6195320-CA7C-42EC-B6F8-630AF6FF6EB6}" type="presParOf" srcId="{178E982E-04AB-4DCD-A436-49E6C435A51A}" destId="{63BB4EA3-326A-4583-9F9F-855C46D157E4}" srcOrd="0" destOrd="0" presId="urn:microsoft.com/office/officeart/2005/8/layout/lProcess2"/>
    <dgm:cxn modelId="{28BA994E-03C5-4073-B7A6-AA6478B33808}" type="presParOf" srcId="{63BB4EA3-326A-4583-9F9F-855C46D157E4}" destId="{64972C8D-4F27-4AB6-AA92-479CC6BB3BCD}" srcOrd="0" destOrd="0" presId="urn:microsoft.com/office/officeart/2005/8/layout/lProcess2"/>
    <dgm:cxn modelId="{A6818ACB-2456-46D0-BAE4-CE7FAED6D362}" type="presParOf" srcId="{63BB4EA3-326A-4583-9F9F-855C46D157E4}" destId="{EC4C23D3-347D-4DC6-A777-34772752B579}" srcOrd="1" destOrd="0" presId="urn:microsoft.com/office/officeart/2005/8/layout/lProcess2"/>
    <dgm:cxn modelId="{DA80689E-E551-4D27-BE79-47907D3C1103}" type="presParOf" srcId="{63BB4EA3-326A-4583-9F9F-855C46D157E4}" destId="{E2A44E0A-96F2-4A56-B62A-EE264079853A}" srcOrd="2" destOrd="0" presId="urn:microsoft.com/office/officeart/2005/8/layout/lProcess2"/>
    <dgm:cxn modelId="{350F3FC4-17E4-4AAA-B992-4B54AF82501A}" type="presParOf" srcId="{E2A44E0A-96F2-4A56-B62A-EE264079853A}" destId="{17071ABD-D2B5-48E6-82B3-9A26C0B2BE2E}" srcOrd="0" destOrd="0" presId="urn:microsoft.com/office/officeart/2005/8/layout/lProcess2"/>
    <dgm:cxn modelId="{A2EAE8EC-AD87-4CAE-B417-BCF6B2228DD9}" type="presParOf" srcId="{17071ABD-D2B5-48E6-82B3-9A26C0B2BE2E}" destId="{23230663-67E4-45BE-92BA-FF1C97985A02}" srcOrd="0" destOrd="0" presId="urn:microsoft.com/office/officeart/2005/8/layout/lProcess2"/>
    <dgm:cxn modelId="{3C34683B-ECEA-40C6-BCA5-C663D3CC0838}" type="presParOf" srcId="{17071ABD-D2B5-48E6-82B3-9A26C0B2BE2E}" destId="{FD815B64-15C4-42FC-BFDF-DB34FB29474C}" srcOrd="1" destOrd="0" presId="urn:microsoft.com/office/officeart/2005/8/layout/lProcess2"/>
    <dgm:cxn modelId="{6F873D11-83F0-4A40-994A-40A8C2F87263}" type="presParOf" srcId="{17071ABD-D2B5-48E6-82B3-9A26C0B2BE2E}" destId="{FD274D15-1A80-4DDB-8A07-AA4C972A0F5D}" srcOrd="2" destOrd="0" presId="urn:microsoft.com/office/officeart/2005/8/layout/lProcess2"/>
    <dgm:cxn modelId="{E9D82ABE-D394-4DF1-BDCF-BAAB9F2A3B96}" type="presParOf" srcId="{178E982E-04AB-4DCD-A436-49E6C435A51A}" destId="{853C6E88-ED1D-48CA-A4E4-D29054558304}" srcOrd="1" destOrd="0" presId="urn:microsoft.com/office/officeart/2005/8/layout/lProcess2"/>
    <dgm:cxn modelId="{6B525342-831B-498B-A06F-F1B2984CD06A}" type="presParOf" srcId="{178E982E-04AB-4DCD-A436-49E6C435A51A}" destId="{8BD8222E-470F-4E36-BA6A-059465038A7D}" srcOrd="2" destOrd="0" presId="urn:microsoft.com/office/officeart/2005/8/layout/lProcess2"/>
    <dgm:cxn modelId="{186CB5B3-34F1-4352-857F-BC68CD616ECF}" type="presParOf" srcId="{8BD8222E-470F-4E36-BA6A-059465038A7D}" destId="{0A30950F-F67F-4339-9575-4F8AA24465DB}" srcOrd="0" destOrd="0" presId="urn:microsoft.com/office/officeart/2005/8/layout/lProcess2"/>
    <dgm:cxn modelId="{5FE11A2D-4D2C-4C59-B61B-BF407D3953EA}" type="presParOf" srcId="{8BD8222E-470F-4E36-BA6A-059465038A7D}" destId="{8089D3D9-3B74-4425-B48A-83172557EAD3}" srcOrd="1" destOrd="0" presId="urn:microsoft.com/office/officeart/2005/8/layout/lProcess2"/>
    <dgm:cxn modelId="{3B5BAE88-C857-44A7-B522-EA3A72B2CEA8}" type="presParOf" srcId="{8BD8222E-470F-4E36-BA6A-059465038A7D}" destId="{99732A89-3D53-4A09-AFA0-DB9CE4BD0090}" srcOrd="2" destOrd="0" presId="urn:microsoft.com/office/officeart/2005/8/layout/lProcess2"/>
    <dgm:cxn modelId="{17E327F0-680C-45E1-BC9D-B7CD463B12AA}" type="presParOf" srcId="{99732A89-3D53-4A09-AFA0-DB9CE4BD0090}" destId="{3C623FC1-EA1A-4A5F-9FAA-176EA2AF8C21}" srcOrd="0" destOrd="0" presId="urn:microsoft.com/office/officeart/2005/8/layout/lProcess2"/>
    <dgm:cxn modelId="{F10A6C8D-1435-443E-A7D1-4611EDDA9D23}" type="presParOf" srcId="{3C623FC1-EA1A-4A5F-9FAA-176EA2AF8C21}" destId="{1ABF44F8-1865-46A9-9DBC-A9D5F6BCD067}" srcOrd="0" destOrd="0" presId="urn:microsoft.com/office/officeart/2005/8/layout/lProcess2"/>
    <dgm:cxn modelId="{581F73E1-764C-47CC-A27D-758F3C73F237}" type="presParOf" srcId="{3C623FC1-EA1A-4A5F-9FAA-176EA2AF8C21}" destId="{010B7166-29B4-4920-9941-459AF98451EC}" srcOrd="1" destOrd="0" presId="urn:microsoft.com/office/officeart/2005/8/layout/lProcess2"/>
    <dgm:cxn modelId="{D9992583-455B-42AC-AD6F-11C7F13CE7C5}" type="presParOf" srcId="{3C623FC1-EA1A-4A5F-9FAA-176EA2AF8C21}" destId="{31214A5F-B95A-499A-B4CA-55BDBEBAFEB6}" srcOrd="2" destOrd="0" presId="urn:microsoft.com/office/officeart/2005/8/layout/lProcess2"/>
    <dgm:cxn modelId="{79036D15-5F9D-4D03-AA74-5F4CB58F0B7B}" type="presParOf" srcId="{178E982E-04AB-4DCD-A436-49E6C435A51A}" destId="{2BD2CFC8-79DA-402F-88D8-6E7F63BF2BDC}" srcOrd="3" destOrd="0" presId="urn:microsoft.com/office/officeart/2005/8/layout/lProcess2"/>
    <dgm:cxn modelId="{740C16C3-6B31-4750-857E-160E93EC68E5}" type="presParOf" srcId="{178E982E-04AB-4DCD-A436-49E6C435A51A}" destId="{2C66CD7A-6BE9-48E8-B336-58D4408E9349}" srcOrd="4" destOrd="0" presId="urn:microsoft.com/office/officeart/2005/8/layout/lProcess2"/>
    <dgm:cxn modelId="{8A9F781A-6270-4C6B-B853-27D18D8DBBA0}" type="presParOf" srcId="{2C66CD7A-6BE9-48E8-B336-58D4408E9349}" destId="{8621A633-981C-4638-B1C7-1C5A4F3DE2C7}" srcOrd="0" destOrd="0" presId="urn:microsoft.com/office/officeart/2005/8/layout/lProcess2"/>
    <dgm:cxn modelId="{CB4CD6E6-C940-446C-B802-922C9FFF322B}" type="presParOf" srcId="{2C66CD7A-6BE9-48E8-B336-58D4408E9349}" destId="{0C1D1D0A-E1E1-47F1-A6D5-49B8D52E2AA1}" srcOrd="1" destOrd="0" presId="urn:microsoft.com/office/officeart/2005/8/layout/lProcess2"/>
    <dgm:cxn modelId="{B56EC6FE-A73F-4ABE-AF01-CB44DEA47641}" type="presParOf" srcId="{2C66CD7A-6BE9-48E8-B336-58D4408E9349}" destId="{C06285BB-C0D9-48B2-8860-816D77E806BF}" srcOrd="2" destOrd="0" presId="urn:microsoft.com/office/officeart/2005/8/layout/lProcess2"/>
    <dgm:cxn modelId="{B136B2CB-3479-406B-BB56-C0D51A6004C1}" type="presParOf" srcId="{C06285BB-C0D9-48B2-8860-816D77E806BF}" destId="{96596E7E-D74C-4C1A-A930-EEB1004D3717}" srcOrd="0" destOrd="0" presId="urn:microsoft.com/office/officeart/2005/8/layout/lProcess2"/>
    <dgm:cxn modelId="{86E82230-20B6-4D53-9142-9FEFC5068150}" type="presParOf" srcId="{96596E7E-D74C-4C1A-A930-EEB1004D3717}" destId="{B4B689D6-B406-4489-B3B6-DF0F5DF6F296}" srcOrd="0" destOrd="0" presId="urn:microsoft.com/office/officeart/2005/8/layout/lProcess2"/>
    <dgm:cxn modelId="{DA6CAB4B-DE1D-456C-8464-D17EAB793FC2}" type="presParOf" srcId="{96596E7E-D74C-4C1A-A930-EEB1004D3717}" destId="{67419DD7-5E91-4413-AB29-B94124F7EC65}" srcOrd="1" destOrd="0" presId="urn:microsoft.com/office/officeart/2005/8/layout/lProcess2"/>
    <dgm:cxn modelId="{7101A07B-C38B-46E8-BA6D-DFB32BEB8D6B}" type="presParOf" srcId="{96596E7E-D74C-4C1A-A930-EEB1004D3717}" destId="{3E4AE1EA-B062-437B-BA04-7DB24BDB2BBD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972C8D-4F27-4AB6-AA92-479CC6BB3BCD}">
      <dsp:nvSpPr>
        <dsp:cNvPr id="0" name=""/>
        <dsp:cNvSpPr/>
      </dsp:nvSpPr>
      <dsp:spPr>
        <a:xfrm>
          <a:off x="1049" y="0"/>
          <a:ext cx="2728321" cy="38814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300" kern="1200" dirty="0"/>
            <a:t>خطر سلامتی</a:t>
          </a:r>
          <a:endParaRPr lang="en-US" sz="2400" kern="1200" dirty="0"/>
        </a:p>
      </dsp:txBody>
      <dsp:txXfrm>
        <a:off x="1049" y="0"/>
        <a:ext cx="2728321" cy="1164431"/>
      </dsp:txXfrm>
    </dsp:sp>
    <dsp:sp modelId="{23230663-67E4-45BE-92BA-FF1C97985A02}">
      <dsp:nvSpPr>
        <dsp:cNvPr id="0" name=""/>
        <dsp:cNvSpPr/>
      </dsp:nvSpPr>
      <dsp:spPr>
        <a:xfrm>
          <a:off x="273881" y="1165568"/>
          <a:ext cx="2182657" cy="11703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/>
            <a:t>سرطان</a:t>
          </a:r>
          <a:endParaRPr lang="en-US" sz="2400" kern="1200" dirty="0"/>
        </a:p>
      </dsp:txBody>
      <dsp:txXfrm>
        <a:off x="308158" y="1199845"/>
        <a:ext cx="2114103" cy="1101752"/>
      </dsp:txXfrm>
    </dsp:sp>
    <dsp:sp modelId="{FD274D15-1A80-4DDB-8A07-AA4C972A0F5D}">
      <dsp:nvSpPr>
        <dsp:cNvPr id="0" name=""/>
        <dsp:cNvSpPr/>
      </dsp:nvSpPr>
      <dsp:spPr>
        <a:xfrm>
          <a:off x="273881" y="2515921"/>
          <a:ext cx="2182657" cy="11703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/>
            <a:t>حریق و انفجار</a:t>
          </a:r>
          <a:endParaRPr lang="en-US" sz="2400" kern="1200" dirty="0"/>
        </a:p>
      </dsp:txBody>
      <dsp:txXfrm>
        <a:off x="308158" y="2550198"/>
        <a:ext cx="2114103" cy="1101752"/>
      </dsp:txXfrm>
    </dsp:sp>
    <dsp:sp modelId="{0A30950F-F67F-4339-9575-4F8AA24465DB}">
      <dsp:nvSpPr>
        <dsp:cNvPr id="0" name=""/>
        <dsp:cNvSpPr/>
      </dsp:nvSpPr>
      <dsp:spPr>
        <a:xfrm>
          <a:off x="2933995" y="0"/>
          <a:ext cx="2728321" cy="38814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/>
            <a:t>ایجاد لندفیل‌ها</a:t>
          </a:r>
          <a:endParaRPr lang="en-US" sz="2400" kern="1200" dirty="0"/>
        </a:p>
      </dsp:txBody>
      <dsp:txXfrm>
        <a:off x="2933995" y="0"/>
        <a:ext cx="2728321" cy="1164431"/>
      </dsp:txXfrm>
    </dsp:sp>
    <dsp:sp modelId="{1ABF44F8-1865-46A9-9DBC-A9D5F6BCD067}">
      <dsp:nvSpPr>
        <dsp:cNvPr id="0" name=""/>
        <dsp:cNvSpPr/>
      </dsp:nvSpPr>
      <dsp:spPr>
        <a:xfrm>
          <a:off x="3206827" y="1165568"/>
          <a:ext cx="2182657" cy="11703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/>
            <a:t>شیرابه</a:t>
          </a:r>
          <a:endParaRPr lang="en-US" sz="2400" kern="1200" dirty="0"/>
        </a:p>
      </dsp:txBody>
      <dsp:txXfrm>
        <a:off x="3241104" y="1199845"/>
        <a:ext cx="2114103" cy="1101752"/>
      </dsp:txXfrm>
    </dsp:sp>
    <dsp:sp modelId="{31214A5F-B95A-499A-B4CA-55BDBEBAFEB6}">
      <dsp:nvSpPr>
        <dsp:cNvPr id="0" name=""/>
        <dsp:cNvSpPr/>
      </dsp:nvSpPr>
      <dsp:spPr>
        <a:xfrm>
          <a:off x="3206827" y="2515921"/>
          <a:ext cx="2182657" cy="11703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/>
            <a:t>انگل‌های گوشت‌خوار</a:t>
          </a:r>
          <a:endParaRPr lang="en-US" sz="2400" kern="1200" dirty="0"/>
        </a:p>
      </dsp:txBody>
      <dsp:txXfrm>
        <a:off x="3241104" y="2550198"/>
        <a:ext cx="2114103" cy="1101752"/>
      </dsp:txXfrm>
    </dsp:sp>
    <dsp:sp modelId="{8621A633-981C-4638-B1C7-1C5A4F3DE2C7}">
      <dsp:nvSpPr>
        <dsp:cNvPr id="0" name=""/>
        <dsp:cNvSpPr/>
      </dsp:nvSpPr>
      <dsp:spPr>
        <a:xfrm>
          <a:off x="5866940" y="0"/>
          <a:ext cx="2728321" cy="38814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/>
            <a:t>مصرف‌گرایی</a:t>
          </a:r>
          <a:endParaRPr lang="en-US" sz="2400" kern="1200" dirty="0"/>
        </a:p>
      </dsp:txBody>
      <dsp:txXfrm>
        <a:off x="5866940" y="0"/>
        <a:ext cx="2728321" cy="1164431"/>
      </dsp:txXfrm>
    </dsp:sp>
    <dsp:sp modelId="{B4B689D6-B406-4489-B3B6-DF0F5DF6F296}">
      <dsp:nvSpPr>
        <dsp:cNvPr id="0" name=""/>
        <dsp:cNvSpPr/>
      </dsp:nvSpPr>
      <dsp:spPr>
        <a:xfrm>
          <a:off x="6130889" y="1094546"/>
          <a:ext cx="2182657" cy="11703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/>
            <a:t>افزایش زباله</a:t>
          </a:r>
          <a:endParaRPr lang="en-US" sz="2400" kern="1200" dirty="0"/>
        </a:p>
      </dsp:txBody>
      <dsp:txXfrm>
        <a:off x="6165166" y="1128823"/>
        <a:ext cx="2114103" cy="1101752"/>
      </dsp:txXfrm>
    </dsp:sp>
    <dsp:sp modelId="{3E4AE1EA-B062-437B-BA04-7DB24BDB2BBD}">
      <dsp:nvSpPr>
        <dsp:cNvPr id="0" name=""/>
        <dsp:cNvSpPr/>
      </dsp:nvSpPr>
      <dsp:spPr>
        <a:xfrm>
          <a:off x="6139773" y="2515921"/>
          <a:ext cx="2182657" cy="11703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/>
            <a:t>کاهش منابع</a:t>
          </a:r>
          <a:endParaRPr lang="en-US" sz="2400" kern="1200" dirty="0"/>
        </a:p>
      </dsp:txBody>
      <dsp:txXfrm>
        <a:off x="6174050" y="2550198"/>
        <a:ext cx="2114103" cy="1101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C0D12-FF34-4D61-9327-621534DD0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4003" y="2044479"/>
            <a:ext cx="7766936" cy="1646302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E313EC95-07B0-49CC-B7DD-9AF8EE8C3831}"/>
              </a:ext>
            </a:extLst>
          </p:cNvPr>
          <p:cNvSpPr/>
          <p:nvPr/>
        </p:nvSpPr>
        <p:spPr>
          <a:xfrm>
            <a:off x="2610035" y="2331427"/>
            <a:ext cx="5379869" cy="156247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/>
              <a:t>درسنامه یارَش</a:t>
            </a:r>
          </a:p>
          <a:p>
            <a:pPr algn="ctr"/>
            <a:endParaRPr lang="fa-IR" dirty="0"/>
          </a:p>
          <a:p>
            <a:pPr algn="ctr"/>
            <a:r>
              <a:rPr lang="fa-IR" dirty="0"/>
              <a:t>سجاد حببیبی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4AED09-5BC7-438F-AB95-74312707C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604" y="5659484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35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B7815-4AA7-46CF-B0F6-68CE43617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94299"/>
            <a:ext cx="8596668" cy="936100"/>
          </a:xfrm>
        </p:spPr>
        <p:txBody>
          <a:bodyPr>
            <a:normAutofit/>
          </a:bodyPr>
          <a:lstStyle/>
          <a:p>
            <a:pPr algn="ctr"/>
            <a:r>
              <a:rPr lang="fa-IR" sz="2800" dirty="0">
                <a:solidFill>
                  <a:schemeClr val="accent6">
                    <a:lumMod val="75000"/>
                  </a:schemeClr>
                </a:solidFill>
              </a:rPr>
              <a:t>اثرات گذشت زمان و تاثیر مدرنیته بر </a:t>
            </a:r>
            <a:r>
              <a:rPr lang="fa-IR" sz="2800" dirty="0"/>
              <a:t>طبیعت </a:t>
            </a:r>
            <a:r>
              <a:rPr lang="fa-IR" sz="2800" dirty="0">
                <a:solidFill>
                  <a:schemeClr val="accent6">
                    <a:lumMod val="75000"/>
                  </a:schemeClr>
                </a:solidFill>
              </a:rPr>
              <a:t>ایران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BB8FE0-F215-48E1-AFCC-7A65251612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33203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691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50A57-F96A-405D-8D12-5F23AD703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1600" dirty="0"/>
              <a:t>تراکم جمعیتی و گردشگر، معضل زباله را در خط نواری دریای خزر از جمله گیلان مشهودتر می‌کند.</a:t>
            </a:r>
            <a:br>
              <a:rPr lang="fa-IR" sz="1600" dirty="0"/>
            </a:br>
            <a:br>
              <a:rPr lang="fa-IR" sz="1600" dirty="0"/>
            </a:br>
            <a:endParaRPr lang="en-US" sz="1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9BC65C-7C42-4C10-BDA8-3F4C3EAD1A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4411" y="1411551"/>
            <a:ext cx="6569475" cy="411923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6BDD57-2FA3-47D5-851F-6A4085347347}"/>
              </a:ext>
            </a:extLst>
          </p:cNvPr>
          <p:cNvSpPr txBox="1"/>
          <p:nvPr/>
        </p:nvSpPr>
        <p:spPr>
          <a:xfrm flipH="1">
            <a:off x="1012053" y="5974672"/>
            <a:ext cx="74572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" dirty="0"/>
              <a:t>با این حال، به‌‌برکت وجود جوانان دارای نبوغ و پرتلاش، کشور عزیزمان هیچ‌‌‌‌‌‌‌‌‌‌‌‌‌‌‌‌گاه طعم انزوا را نچشیده است. </a:t>
            </a:r>
            <a:endParaRPr lang="en-US" sz="12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29736D0-2380-46A2-94B5-56CC5ADE0DA1}"/>
              </a:ext>
            </a:extLst>
          </p:cNvPr>
          <p:cNvSpPr/>
          <p:nvPr/>
        </p:nvSpPr>
        <p:spPr>
          <a:xfrm>
            <a:off x="8080138" y="1393303"/>
            <a:ext cx="1550342" cy="949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b="1" i="1" dirty="0"/>
              <a:t>اهل چابکسر</a:t>
            </a:r>
            <a:endParaRPr lang="en-US" sz="1200" i="1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65CF6E5-DD55-4EB9-9FCC-D921B2EBFA54}"/>
              </a:ext>
            </a:extLst>
          </p:cNvPr>
          <p:cNvSpPr/>
          <p:nvPr/>
        </p:nvSpPr>
        <p:spPr>
          <a:xfrm>
            <a:off x="8634571" y="3138257"/>
            <a:ext cx="1550342" cy="949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900" b="1" i="1" dirty="0"/>
              <a:t>تاسیس کارگاه ورمی کمپوست</a:t>
            </a:r>
            <a:endParaRPr lang="en-US" sz="900" b="1" i="1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1B274D3-EC0B-48F8-9EF6-69B6C4C40A32}"/>
              </a:ext>
            </a:extLst>
          </p:cNvPr>
          <p:cNvSpPr/>
          <p:nvPr/>
        </p:nvSpPr>
        <p:spPr>
          <a:xfrm flipH="1">
            <a:off x="8229597" y="4883212"/>
            <a:ext cx="1447901" cy="9494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000" b="1" i="1" dirty="0"/>
              <a:t>همکاری با شهرداری</a:t>
            </a:r>
            <a:endParaRPr lang="en-US" sz="1000" b="1" i="1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3FAD403-25C9-4365-AB93-31F9CDC7AD06}"/>
              </a:ext>
            </a:extLst>
          </p:cNvPr>
          <p:cNvSpPr/>
          <p:nvPr/>
        </p:nvSpPr>
        <p:spPr>
          <a:xfrm>
            <a:off x="507818" y="1406618"/>
            <a:ext cx="160106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050" b="1" i="1" dirty="0"/>
              <a:t>فارغ التحصل مدیریت پسماند</a:t>
            </a:r>
            <a:endParaRPr lang="en-US" sz="1050" b="1" i="1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8426ADC-433E-4CF0-8A38-8C0B7C4396F7}"/>
              </a:ext>
            </a:extLst>
          </p:cNvPr>
          <p:cNvSpPr/>
          <p:nvPr/>
        </p:nvSpPr>
        <p:spPr>
          <a:xfrm>
            <a:off x="136325" y="3075867"/>
            <a:ext cx="1455939" cy="9143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900" b="1" i="1" dirty="0"/>
              <a:t>اشتغال آفرینی</a:t>
            </a:r>
            <a:endParaRPr lang="en-US" sz="900" b="1" i="1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A49B87A-529F-47BA-B77F-8580C555815A}"/>
              </a:ext>
            </a:extLst>
          </p:cNvPr>
          <p:cNvSpPr/>
          <p:nvPr/>
        </p:nvSpPr>
        <p:spPr>
          <a:xfrm>
            <a:off x="783250" y="4838331"/>
            <a:ext cx="1492291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000" b="1" i="1" dirty="0"/>
              <a:t>سرمایه ده میلیونی</a:t>
            </a:r>
            <a:endParaRPr lang="en-US" sz="1000" b="1" i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36C050-1A55-4EB7-9894-7E9724AEA5E3}"/>
              </a:ext>
            </a:extLst>
          </p:cNvPr>
          <p:cNvSpPr/>
          <p:nvPr/>
        </p:nvSpPr>
        <p:spPr>
          <a:xfrm>
            <a:off x="4791797" y="3244334"/>
            <a:ext cx="260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>
                <a:solidFill>
                  <a:srgbClr val="000000"/>
                </a:solidFill>
                <a:latin typeface="IRNazanin"/>
                <a:ea typeface="Calibri" panose="020F0502020204030204" pitchFamily="34" charset="0"/>
                <a:cs typeface="Arial" panose="020B0604020202020204" pitchFamily="34" charset="0"/>
              </a:rPr>
              <a:t>رشتۀ بازیافت و مدیریت پسماند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6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6F8F1C1-33FC-4CE2-B5ED-B708BFB7B29B}"/>
              </a:ext>
            </a:extLst>
          </p:cNvPr>
          <p:cNvSpPr/>
          <p:nvPr/>
        </p:nvSpPr>
        <p:spPr>
          <a:xfrm>
            <a:off x="2556768" y="288070"/>
            <a:ext cx="55041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dirty="0">
                <a:solidFill>
                  <a:srgbClr val="000000"/>
                </a:solidFill>
                <a:latin typeface="IRNazanin"/>
                <a:ea typeface="Calibri" panose="020F0502020204030204" pitchFamily="34" charset="0"/>
                <a:cs typeface="Arial" panose="020B0604020202020204" pitchFamily="34" charset="0"/>
              </a:rPr>
              <a:t>آن زمان شهر چابکسر به‌جز دفن‌کردن زباله هیچ کار دیگری نمی‌کرد </a:t>
            </a:r>
            <a:endParaRPr lang="en-US" b="1" dirty="0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24B4FB8D-CC5E-4B33-BD16-19A89DB8F212}"/>
              </a:ext>
            </a:extLst>
          </p:cNvPr>
          <p:cNvSpPr/>
          <p:nvPr/>
        </p:nvSpPr>
        <p:spPr>
          <a:xfrm>
            <a:off x="5193437" y="807068"/>
            <a:ext cx="452761" cy="71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8C6684-8CA9-41B6-B33B-0EA2E18839AD}"/>
              </a:ext>
            </a:extLst>
          </p:cNvPr>
          <p:cNvSpPr/>
          <p:nvPr/>
        </p:nvSpPr>
        <p:spPr>
          <a:xfrm>
            <a:off x="2606944" y="1676625"/>
            <a:ext cx="56460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>
                <a:solidFill>
                  <a:srgbClr val="000000"/>
                </a:solidFill>
                <a:latin typeface="IRNazanin"/>
                <a:ea typeface="Calibri" panose="020F0502020204030204" pitchFamily="34" charset="0"/>
                <a:cs typeface="Arial" panose="020B0604020202020204" pitchFamily="34" charset="0"/>
              </a:rPr>
              <a:t>جایگاه دفن زبالۀ شهر را با چند هزار تن زباله در اختیار</a:t>
            </a:r>
            <a:r>
              <a:rPr lang="fa-IR" b="1" dirty="0">
                <a:solidFill>
                  <a:srgbClr val="000000"/>
                </a:solidFill>
                <a:latin typeface="IRNazanin"/>
                <a:ea typeface="Calibri" panose="020F0502020204030204" pitchFamily="34" charset="0"/>
                <a:cs typeface="Arial" panose="020B0604020202020204" pitchFamily="34" charset="0"/>
              </a:rPr>
              <a:t> من</a:t>
            </a:r>
            <a:r>
              <a:rPr lang="ar-SA" b="1" dirty="0">
                <a:solidFill>
                  <a:srgbClr val="000000"/>
                </a:solidFill>
                <a:latin typeface="IRNazanin"/>
                <a:ea typeface="Calibri" panose="020F0502020204030204" pitchFamily="34" charset="0"/>
                <a:cs typeface="Arial" panose="020B0604020202020204" pitchFamily="34" charset="0"/>
              </a:rPr>
              <a:t> قرار دادند. </a:t>
            </a:r>
            <a:endParaRPr lang="en-US" b="1" dirty="0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E9C74A90-DA66-4349-972F-A7CC55428DF1}"/>
              </a:ext>
            </a:extLst>
          </p:cNvPr>
          <p:cNvSpPr/>
          <p:nvPr/>
        </p:nvSpPr>
        <p:spPr>
          <a:xfrm>
            <a:off x="5193437" y="2214808"/>
            <a:ext cx="473112" cy="8132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225363-CED6-4F2F-AC88-2ABDAEDD7F4C}"/>
              </a:ext>
            </a:extLst>
          </p:cNvPr>
          <p:cNvSpPr/>
          <p:nvPr/>
        </p:nvSpPr>
        <p:spPr>
          <a:xfrm>
            <a:off x="2149885" y="3106483"/>
            <a:ext cx="65398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>
                <a:solidFill>
                  <a:srgbClr val="000000"/>
                </a:solidFill>
                <a:latin typeface="IRNazanin"/>
                <a:ea typeface="Calibri" panose="020F0502020204030204" pitchFamily="34" charset="0"/>
                <a:cs typeface="Arial" panose="020B0604020202020204" pitchFamily="34" charset="0"/>
              </a:rPr>
              <a:t>زباله‌‌های جایگاه دفن را با جداکردن سنتی و تفکیک‌کردن دستی آغاز کردم. </a:t>
            </a:r>
            <a:endParaRPr lang="en-US" b="1" dirty="0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3C7F76D6-C1D1-45E0-B834-38BADA7B6B18}"/>
              </a:ext>
            </a:extLst>
          </p:cNvPr>
          <p:cNvSpPr/>
          <p:nvPr/>
        </p:nvSpPr>
        <p:spPr>
          <a:xfrm>
            <a:off x="5193437" y="3625481"/>
            <a:ext cx="484632" cy="7334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B3F7FE-51EC-4E40-B266-F17EB41757FC}"/>
              </a:ext>
            </a:extLst>
          </p:cNvPr>
          <p:cNvSpPr/>
          <p:nvPr/>
        </p:nvSpPr>
        <p:spPr>
          <a:xfrm>
            <a:off x="1620174" y="4428070"/>
            <a:ext cx="75992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>
                <a:solidFill>
                  <a:srgbClr val="000000"/>
                </a:solidFill>
                <a:latin typeface="IRNazanin"/>
                <a:ea typeface="Calibri" panose="020F0502020204030204" pitchFamily="34" charset="0"/>
                <a:cs typeface="Arial" panose="020B0604020202020204" pitchFamily="34" charset="0"/>
              </a:rPr>
              <a:t>برای سرعت‌بخشیدن به کار سه کارگر و یک ماشین جمع‌‌آوری زباله را هم در اختیار گرفتم</a:t>
            </a:r>
            <a:endParaRPr lang="en-US" b="1" dirty="0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FCFFE053-4762-41CE-9F7C-0AC2287797C1}"/>
              </a:ext>
            </a:extLst>
          </p:cNvPr>
          <p:cNvSpPr/>
          <p:nvPr/>
        </p:nvSpPr>
        <p:spPr>
          <a:xfrm>
            <a:off x="5193437" y="4989128"/>
            <a:ext cx="484632" cy="7830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567296A-4712-4A64-A979-4D53D104A8D1}"/>
              </a:ext>
            </a:extLst>
          </p:cNvPr>
          <p:cNvSpPr/>
          <p:nvPr/>
        </p:nvSpPr>
        <p:spPr>
          <a:xfrm>
            <a:off x="1251749" y="5963953"/>
            <a:ext cx="83361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spc="2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باز هم دغد</a:t>
            </a:r>
            <a:r>
              <a:rPr lang="ar-SA" b="1" spc="2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غۀ اصلی‌ام حذف زباله‌هایی بود که هیچ‌جوره به چرخۀ بازیافت برنمی‌گشتند. 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462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bbon: Curved and Tilted Up 6">
            <a:extLst>
              <a:ext uri="{FF2B5EF4-FFF2-40B4-BE49-F238E27FC236}">
                <a16:creationId xmlns:a16="http://schemas.microsoft.com/office/drawing/2014/main" id="{07D99506-19AD-4392-BBCA-FCB3FBBA6B84}"/>
              </a:ext>
            </a:extLst>
          </p:cNvPr>
          <p:cNvSpPr/>
          <p:nvPr/>
        </p:nvSpPr>
        <p:spPr>
          <a:xfrm>
            <a:off x="319596" y="3071673"/>
            <a:ext cx="10156054" cy="989772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/>
              <a:t>ایدۀ ناب جوان گیلانی به‌‌‌‌‌‌‌‌‌‌‌‌‌‌‌‌عنوان اختراع ثبت شد </a:t>
            </a:r>
            <a:endParaRPr lang="en-US" b="1" dirty="0"/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C1FBB4B0-2707-4553-A4D2-A9152B4A5054}"/>
              </a:ext>
            </a:extLst>
          </p:cNvPr>
          <p:cNvSpPr/>
          <p:nvPr/>
        </p:nvSpPr>
        <p:spPr>
          <a:xfrm flipH="1">
            <a:off x="7219022" y="1242431"/>
            <a:ext cx="1784411" cy="1291701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dirty="0"/>
              <a:t>آزمایش‌های چندباره</a:t>
            </a:r>
            <a:endParaRPr lang="en-US" sz="1400" dirty="0"/>
          </a:p>
        </p:txBody>
      </p:sp>
      <p:sp>
        <p:nvSpPr>
          <p:cNvPr id="9" name="Callout: Line 8">
            <a:extLst>
              <a:ext uri="{FF2B5EF4-FFF2-40B4-BE49-F238E27FC236}">
                <a16:creationId xmlns:a16="http://schemas.microsoft.com/office/drawing/2014/main" id="{6488D8CD-6961-49DC-ABA9-B60F2F3095C6}"/>
              </a:ext>
            </a:extLst>
          </p:cNvPr>
          <p:cNvSpPr/>
          <p:nvPr/>
        </p:nvSpPr>
        <p:spPr>
          <a:xfrm>
            <a:off x="1544715" y="1229557"/>
            <a:ext cx="1784411" cy="1358284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استحکام کافی</a:t>
            </a:r>
            <a:endParaRPr lang="en-US" dirty="0"/>
          </a:p>
        </p:txBody>
      </p: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6FC12B86-6FC5-4595-AFE8-14D10EF42B27}"/>
              </a:ext>
            </a:extLst>
          </p:cNvPr>
          <p:cNvSpPr/>
          <p:nvPr/>
        </p:nvSpPr>
        <p:spPr>
          <a:xfrm>
            <a:off x="1469254" y="4811698"/>
            <a:ext cx="1935332" cy="1420427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/>
              <a:t>توسعه در کل استان</a:t>
            </a:r>
            <a:endParaRPr lang="en-US" sz="1600" dirty="0"/>
          </a:p>
        </p:txBody>
      </p:sp>
      <p:sp>
        <p:nvSpPr>
          <p:cNvPr id="11" name="Callout: Line 10">
            <a:extLst>
              <a:ext uri="{FF2B5EF4-FFF2-40B4-BE49-F238E27FC236}">
                <a16:creationId xmlns:a16="http://schemas.microsoft.com/office/drawing/2014/main" id="{A1E46F2C-0D47-49F2-AC2A-A416B29EE707}"/>
              </a:ext>
            </a:extLst>
          </p:cNvPr>
          <p:cNvSpPr/>
          <p:nvPr/>
        </p:nvSpPr>
        <p:spPr>
          <a:xfrm flipH="1">
            <a:off x="7350701" y="4731799"/>
            <a:ext cx="1935333" cy="1420426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/>
              <a:t>مدال نقره جشنواره ترکیه</a:t>
            </a:r>
            <a:endParaRPr lang="en-US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976AF0-C1F9-4E5B-B8E2-541D44E9A060}"/>
              </a:ext>
            </a:extLst>
          </p:cNvPr>
          <p:cNvSpPr/>
          <p:nvPr/>
        </p:nvSpPr>
        <p:spPr>
          <a:xfrm>
            <a:off x="1" y="389267"/>
            <a:ext cx="97299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b="1" spc="25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ب</a:t>
            </a:r>
            <a:r>
              <a:rPr lang="fa-IR" b="1" spc="25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ا </a:t>
            </a:r>
            <a:r>
              <a:rPr lang="ar-SA" b="1" spc="25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دوستانم شبانه‌روزی روی بازیافت مطالعه کردیم تا به این نتیجه رسیدیم که به مصالح ساختمانی</a:t>
            </a:r>
            <a:r>
              <a:rPr lang="fa-IR" b="1" spc="25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 تبدیل‌شان</a:t>
            </a:r>
            <a:r>
              <a:rPr lang="ar-SA" b="1" spc="25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 کنیم</a:t>
            </a:r>
            <a:r>
              <a:rPr lang="ar-SA" b="1" spc="25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  <a:endParaRPr lang="en-US" dirty="0"/>
          </a:p>
        </p:txBody>
      </p: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5D14780C-F198-4DF0-A1AC-833E95814E91}"/>
              </a:ext>
            </a:extLst>
          </p:cNvPr>
          <p:cNvCxnSpPr/>
          <p:nvPr/>
        </p:nvCxnSpPr>
        <p:spPr>
          <a:xfrm>
            <a:off x="5610687" y="1262848"/>
            <a:ext cx="1233996" cy="845508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48A73469-B131-4032-A689-3EE328D8653F}"/>
              </a:ext>
            </a:extLst>
          </p:cNvPr>
          <p:cNvCxnSpPr>
            <a:cxnSpLocks/>
          </p:cNvCxnSpPr>
          <p:nvPr/>
        </p:nvCxnSpPr>
        <p:spPr>
          <a:xfrm rot="10800000" flipV="1">
            <a:off x="3923931" y="1262846"/>
            <a:ext cx="1312417" cy="87107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3115710B-FC61-44D4-B378-B826BAC2006D}"/>
              </a:ext>
            </a:extLst>
          </p:cNvPr>
          <p:cNvSpPr/>
          <p:nvPr/>
        </p:nvSpPr>
        <p:spPr>
          <a:xfrm>
            <a:off x="3201142" y="6374519"/>
            <a:ext cx="57897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abnam"/>
                <a:cs typeface="B Nazanin" panose="00000400000000000000" pitchFamily="2" charset="-78"/>
              </a:rPr>
              <a:t>نتیجه‌اش هم شد ساخت سه خانه با بتن بازیافت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E418C88E-7DBD-47DC-9230-F40D6146A045}"/>
              </a:ext>
            </a:extLst>
          </p:cNvPr>
          <p:cNvCxnSpPr/>
          <p:nvPr/>
        </p:nvCxnSpPr>
        <p:spPr>
          <a:xfrm flipV="1">
            <a:off x="5610687" y="5354202"/>
            <a:ext cx="1340529" cy="87792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Curved 21">
            <a:extLst>
              <a:ext uri="{FF2B5EF4-FFF2-40B4-BE49-F238E27FC236}">
                <a16:creationId xmlns:a16="http://schemas.microsoft.com/office/drawing/2014/main" id="{E53B4148-C4EA-4E57-A99F-53146BC4131B}"/>
              </a:ext>
            </a:extLst>
          </p:cNvPr>
          <p:cNvCxnSpPr/>
          <p:nvPr/>
        </p:nvCxnSpPr>
        <p:spPr>
          <a:xfrm rot="10800000">
            <a:off x="3844032" y="5354203"/>
            <a:ext cx="1392317" cy="87792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7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/>
      <p:bldP spid="18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146</TotalTime>
  <Words>212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B Nazanin</vt:lpstr>
      <vt:lpstr>Calibri</vt:lpstr>
      <vt:lpstr>IRNazanin</vt:lpstr>
      <vt:lpstr>Shabnam</vt:lpstr>
      <vt:lpstr>Tahoma</vt:lpstr>
      <vt:lpstr>Trebuchet MS</vt:lpstr>
      <vt:lpstr>Wingdings 3</vt:lpstr>
      <vt:lpstr>Facet</vt:lpstr>
      <vt:lpstr>PowerPoint Presentation</vt:lpstr>
      <vt:lpstr>اثرات گذشت زمان و تاثیر مدرنیته بر طبیعت ایران</vt:lpstr>
      <vt:lpstr>تراکم جمعیتی و گردشگر، معضل زباله را در خط نواری دریای خزر از جمله گیلان مشهودتر می‌کند.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درسنامه  یارَش</dc:title>
  <dc:creator>ghzale rz</dc:creator>
  <cp:lastModifiedBy>ghzale rz</cp:lastModifiedBy>
  <cp:revision>9</cp:revision>
  <dcterms:created xsi:type="dcterms:W3CDTF">2024-01-17T13:11:56Z</dcterms:created>
  <dcterms:modified xsi:type="dcterms:W3CDTF">2024-01-17T15:38:43Z</dcterms:modified>
</cp:coreProperties>
</file>