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unched Tape 3">
            <a:extLst>
              <a:ext uri="{FF2B5EF4-FFF2-40B4-BE49-F238E27FC236}">
                <a16:creationId xmlns:a16="http://schemas.microsoft.com/office/drawing/2014/main" id="{08A15129-AE0A-4B25-A90F-87BEF2F8F464}"/>
              </a:ext>
            </a:extLst>
          </p:cNvPr>
          <p:cNvSpPr/>
          <p:nvPr/>
        </p:nvSpPr>
        <p:spPr>
          <a:xfrm>
            <a:off x="3071674" y="2787588"/>
            <a:ext cx="5140171" cy="2396971"/>
          </a:xfrm>
          <a:prstGeom prst="flowChartPunchedTap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 dirty="0"/>
              <a:t>درسنامه پیشرفت</a:t>
            </a:r>
          </a:p>
          <a:p>
            <a:pPr algn="ctr"/>
            <a:r>
              <a:rPr lang="fa-IR" dirty="0"/>
              <a:t>مرضیه مهرافزا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7BF009A-BA74-4462-8692-0700E653A6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647" y="5552952"/>
            <a:ext cx="1060706" cy="865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559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Beveled 6">
            <a:extLst>
              <a:ext uri="{FF2B5EF4-FFF2-40B4-BE49-F238E27FC236}">
                <a16:creationId xmlns:a16="http://schemas.microsoft.com/office/drawing/2014/main" id="{8C8445DA-DBD2-49F8-BF7E-4005E87CF3F4}"/>
              </a:ext>
            </a:extLst>
          </p:cNvPr>
          <p:cNvSpPr/>
          <p:nvPr/>
        </p:nvSpPr>
        <p:spPr>
          <a:xfrm>
            <a:off x="8185212" y="754602"/>
            <a:ext cx="3373514" cy="2192784"/>
          </a:xfrm>
          <a:prstGeom prst="bevel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/>
              <a:t>سال</a:t>
            </a:r>
            <a:r>
              <a:rPr lang="fa-IR" b="1" dirty="0"/>
              <a:t>۶۵</a:t>
            </a:r>
            <a:r>
              <a:rPr lang="ar-SA" b="1" dirty="0"/>
              <a:t> تخصص زنانم را شروع کردم و سال</a:t>
            </a:r>
            <a:r>
              <a:rPr lang="fa-IR" b="1" dirty="0"/>
              <a:t>۶۹</a:t>
            </a:r>
            <a:r>
              <a:rPr lang="ar-SA" b="1" dirty="0"/>
              <a:t> استاد دانشگاه شهید بهشتی شدم. </a:t>
            </a: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: Beveled 7">
            <a:extLst>
              <a:ext uri="{FF2B5EF4-FFF2-40B4-BE49-F238E27FC236}">
                <a16:creationId xmlns:a16="http://schemas.microsoft.com/office/drawing/2014/main" id="{CA467643-CCDA-4520-B5C0-EB8A1469701D}"/>
              </a:ext>
            </a:extLst>
          </p:cNvPr>
          <p:cNvSpPr/>
          <p:nvPr/>
        </p:nvSpPr>
        <p:spPr>
          <a:xfrm>
            <a:off x="4409243" y="754602"/>
            <a:ext cx="3373514" cy="2192784"/>
          </a:xfrm>
          <a:prstGeom prst="bevel">
            <a:avLst/>
          </a:prstGeom>
          <a:solidFill>
            <a:schemeClr val="accent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/>
              <a:t>برای اینکه فلوشیب ای‌‌‌‌وی‌‌‌‌اف و لاپاراسکوپی در ایران نبود که همین‌‌جا دوره‌‌‌‌اش را بگذرانم، یک سال در دانشگاه تورنتو دوره دیدم. </a:t>
            </a:r>
            <a:endParaRPr lang="en-US" dirty="0"/>
          </a:p>
        </p:txBody>
      </p:sp>
      <p:sp>
        <p:nvSpPr>
          <p:cNvPr id="9" name="Rectangle: Beveled 8">
            <a:extLst>
              <a:ext uri="{FF2B5EF4-FFF2-40B4-BE49-F238E27FC236}">
                <a16:creationId xmlns:a16="http://schemas.microsoft.com/office/drawing/2014/main" id="{DBC5AF1B-1546-4C59-A937-2A0B7E881262}"/>
              </a:ext>
            </a:extLst>
          </p:cNvPr>
          <p:cNvSpPr/>
          <p:nvPr/>
        </p:nvSpPr>
        <p:spPr>
          <a:xfrm>
            <a:off x="729449" y="754602"/>
            <a:ext cx="3373514" cy="2192784"/>
          </a:xfrm>
          <a:prstGeom prst="bevel">
            <a:avLst/>
          </a:prstGeom>
          <a:solidFill>
            <a:schemeClr val="accent1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پنیر می‌‌‌‌زدم و می‌‌‌‌فروختم. اوایل، درآمدمان کلاً با فروش پنیر بود.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03CF7C1-AEB2-4D98-A56F-77CAB7C77FA1}"/>
              </a:ext>
            </a:extLst>
          </p:cNvPr>
          <p:cNvCxnSpPr/>
          <p:nvPr/>
        </p:nvCxnSpPr>
        <p:spPr>
          <a:xfrm flipV="1">
            <a:off x="7918882" y="3852909"/>
            <a:ext cx="905522" cy="736846"/>
          </a:xfrm>
          <a:prstGeom prst="straightConnector1">
            <a:avLst/>
          </a:prstGeom>
          <a:ln>
            <a:solidFill>
              <a:schemeClr val="accent1">
                <a:lumMod val="10000"/>
                <a:lumOff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0D57DE1-16E1-41CE-B053-FEC7D1BE7EAF}"/>
              </a:ext>
            </a:extLst>
          </p:cNvPr>
          <p:cNvCxnSpPr>
            <a:cxnSpLocks/>
          </p:cNvCxnSpPr>
          <p:nvPr/>
        </p:nvCxnSpPr>
        <p:spPr>
          <a:xfrm>
            <a:off x="7918882" y="4980373"/>
            <a:ext cx="1038687" cy="612559"/>
          </a:xfrm>
          <a:prstGeom prst="straightConnector1">
            <a:avLst/>
          </a:prstGeom>
          <a:ln>
            <a:solidFill>
              <a:schemeClr val="accent1">
                <a:lumMod val="10000"/>
                <a:lumOff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C629270-218A-47DD-BEB0-1D9E92B3BB84}"/>
              </a:ext>
            </a:extLst>
          </p:cNvPr>
          <p:cNvCxnSpPr>
            <a:cxnSpLocks/>
          </p:cNvCxnSpPr>
          <p:nvPr/>
        </p:nvCxnSpPr>
        <p:spPr>
          <a:xfrm flipH="1" flipV="1">
            <a:off x="2831977" y="3910615"/>
            <a:ext cx="992079" cy="565949"/>
          </a:xfrm>
          <a:prstGeom prst="straightConnector1">
            <a:avLst/>
          </a:prstGeom>
          <a:ln>
            <a:solidFill>
              <a:schemeClr val="accent1">
                <a:lumMod val="10000"/>
                <a:lumOff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A4802C8-9AF3-48CE-9D62-AF935D5111F7}"/>
              </a:ext>
            </a:extLst>
          </p:cNvPr>
          <p:cNvCxnSpPr>
            <a:cxnSpLocks/>
          </p:cNvCxnSpPr>
          <p:nvPr/>
        </p:nvCxnSpPr>
        <p:spPr>
          <a:xfrm flipH="1">
            <a:off x="2831977" y="4972806"/>
            <a:ext cx="1060882" cy="620126"/>
          </a:xfrm>
          <a:prstGeom prst="straightConnector1">
            <a:avLst/>
          </a:prstGeom>
          <a:ln>
            <a:solidFill>
              <a:schemeClr val="accent1">
                <a:lumMod val="10000"/>
                <a:lumOff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>
            <a:extLst>
              <a:ext uri="{FF2B5EF4-FFF2-40B4-BE49-F238E27FC236}">
                <a16:creationId xmlns:a16="http://schemas.microsoft.com/office/drawing/2014/main" id="{7235F105-9F30-4DF7-BBA0-CE5572E85F72}"/>
              </a:ext>
            </a:extLst>
          </p:cNvPr>
          <p:cNvSpPr/>
          <p:nvPr/>
        </p:nvSpPr>
        <p:spPr>
          <a:xfrm>
            <a:off x="9144000" y="3429000"/>
            <a:ext cx="1269505" cy="88554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tx1"/>
                </a:solidFill>
              </a:rPr>
              <a:t>رویای دانشمند شدن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6F6621AA-0CD7-4FDB-9F7D-DDBE4E7C5A65}"/>
              </a:ext>
            </a:extLst>
          </p:cNvPr>
          <p:cNvSpPr/>
          <p:nvPr/>
        </p:nvSpPr>
        <p:spPr>
          <a:xfrm>
            <a:off x="9237216" y="5150158"/>
            <a:ext cx="1269505" cy="88554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tx1"/>
                </a:solidFill>
              </a:rPr>
              <a:t>استادی دانشگاه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CBECD9F2-6165-4B02-942C-B47D7D075A12}"/>
              </a:ext>
            </a:extLst>
          </p:cNvPr>
          <p:cNvSpPr/>
          <p:nvPr/>
        </p:nvSpPr>
        <p:spPr>
          <a:xfrm>
            <a:off x="1214763" y="3335784"/>
            <a:ext cx="1269505" cy="88554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tx1"/>
                </a:solidFill>
              </a:rPr>
              <a:t>استفتاء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FB4D4F11-BB5A-4BDE-BF1E-B5E72F6F2C0A}"/>
              </a:ext>
            </a:extLst>
          </p:cNvPr>
          <p:cNvSpPr/>
          <p:nvPr/>
        </p:nvSpPr>
        <p:spPr>
          <a:xfrm>
            <a:off x="1304280" y="5150158"/>
            <a:ext cx="1269505" cy="88554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tx1"/>
                </a:solidFill>
              </a:rPr>
              <a:t>فعالیت سیاسی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A11CFB5-16FE-4B52-B0F7-AEF2F30D08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4960" y="3730840"/>
            <a:ext cx="3567797" cy="238143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700318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7328634-FE96-4FC9-977C-A9ED8574F672}"/>
              </a:ext>
            </a:extLst>
          </p:cNvPr>
          <p:cNvSpPr/>
          <p:nvPr/>
        </p:nvSpPr>
        <p:spPr>
          <a:xfrm>
            <a:off x="350668" y="1049758"/>
            <a:ext cx="114906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فعالیت‌های مجموعه مهر</a:t>
            </a:r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AA00042B-D7B5-4998-A2F1-4CF03D8F4AB5}"/>
              </a:ext>
            </a:extLst>
          </p:cNvPr>
          <p:cNvSpPr/>
          <p:nvPr/>
        </p:nvSpPr>
        <p:spPr>
          <a:xfrm>
            <a:off x="10900298" y="2093482"/>
            <a:ext cx="603682" cy="118073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B764DD5E-FF74-4BD5-9F19-2B9057FA80E9}"/>
              </a:ext>
            </a:extLst>
          </p:cNvPr>
          <p:cNvSpPr/>
          <p:nvPr/>
        </p:nvSpPr>
        <p:spPr>
          <a:xfrm>
            <a:off x="8430827" y="2093482"/>
            <a:ext cx="603682" cy="118073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9F18AB5D-CE20-4BA1-AE24-49A77BB614BA}"/>
              </a:ext>
            </a:extLst>
          </p:cNvPr>
          <p:cNvSpPr/>
          <p:nvPr/>
        </p:nvSpPr>
        <p:spPr>
          <a:xfrm>
            <a:off x="6193654" y="2031338"/>
            <a:ext cx="603682" cy="118073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1D869319-3BB6-40C0-81CF-29C1656D55FF}"/>
              </a:ext>
            </a:extLst>
          </p:cNvPr>
          <p:cNvSpPr/>
          <p:nvPr/>
        </p:nvSpPr>
        <p:spPr>
          <a:xfrm>
            <a:off x="3654640" y="2031338"/>
            <a:ext cx="603682" cy="118073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869AA5C3-A8D3-45B7-BAD9-48051A9F28FF}"/>
              </a:ext>
            </a:extLst>
          </p:cNvPr>
          <p:cNvSpPr/>
          <p:nvPr/>
        </p:nvSpPr>
        <p:spPr>
          <a:xfrm>
            <a:off x="880369" y="2093482"/>
            <a:ext cx="603682" cy="118073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6975DDE-3692-4AE4-B075-4C3E6D7FE97F}"/>
              </a:ext>
            </a:extLst>
          </p:cNvPr>
          <p:cNvSpPr/>
          <p:nvPr/>
        </p:nvSpPr>
        <p:spPr>
          <a:xfrm>
            <a:off x="10377996" y="3701988"/>
            <a:ext cx="1589103" cy="1509204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درمان ناباروری</a:t>
            </a: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F9A8049-36EE-4BEF-ABDA-AE5A23B3527A}"/>
              </a:ext>
            </a:extLst>
          </p:cNvPr>
          <p:cNvSpPr/>
          <p:nvPr/>
        </p:nvSpPr>
        <p:spPr>
          <a:xfrm>
            <a:off x="5763088" y="3701988"/>
            <a:ext cx="1589103" cy="1509204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توریست درمانی</a:t>
            </a: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5C8EEAE-5C48-4A17-BCFD-C0C971236B49}"/>
              </a:ext>
            </a:extLst>
          </p:cNvPr>
          <p:cNvSpPr/>
          <p:nvPr/>
        </p:nvSpPr>
        <p:spPr>
          <a:xfrm>
            <a:off x="8070542" y="3701988"/>
            <a:ext cx="1589103" cy="1509204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فراتر از ایران</a:t>
            </a: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4D068EB-EC92-4EF6-A296-E734B6D98554}"/>
              </a:ext>
            </a:extLst>
          </p:cNvPr>
          <p:cNvSpPr/>
          <p:nvPr/>
        </p:nvSpPr>
        <p:spPr>
          <a:xfrm>
            <a:off x="3161929" y="3701988"/>
            <a:ext cx="1589103" cy="1509204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حذف روش‌های خطرناک</a:t>
            </a: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E0DD5B0-28C5-49B0-87D4-9B81F99D6858}"/>
              </a:ext>
            </a:extLst>
          </p:cNvPr>
          <p:cNvSpPr/>
          <p:nvPr/>
        </p:nvSpPr>
        <p:spPr>
          <a:xfrm>
            <a:off x="419099" y="3583789"/>
            <a:ext cx="1589103" cy="1509204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راهبر نمونة کشور</a:t>
            </a:r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33C99DD-FB24-4592-ACD0-B5F3F355659E}"/>
              </a:ext>
            </a:extLst>
          </p:cNvPr>
          <p:cNvSpPr/>
          <p:nvPr/>
        </p:nvSpPr>
        <p:spPr>
          <a:xfrm>
            <a:off x="1400637" y="5881483"/>
            <a:ext cx="1079339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000" b="1" dirty="0"/>
              <a:t>بعضی از همکارانم به‌‌‌‌شوخی می‌‌‌‌گفتند: «خانم‌‌‌‌دکتر، با این قسط‌‌‌‌های سنگینی که بابت وام می‌‌‌‌دی، شب‌‌‌‌ها خواب به چشم‌‌‌‌هات می‌‌‌‌آد؟!»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28868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/>
    </p:bldLst>
  </p:timing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46</TotalTime>
  <Words>105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B Nazanin</vt:lpstr>
      <vt:lpstr>Calibri</vt:lpstr>
      <vt:lpstr>Gill Sans MT</vt:lpstr>
      <vt:lpstr>IRNazanin</vt:lpstr>
      <vt:lpstr>Majalla UI</vt:lpstr>
      <vt:lpstr>Wingdings 2</vt:lpstr>
      <vt:lpstr>Dividend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ghzale rz</dc:creator>
  <cp:lastModifiedBy>ghzale rz</cp:lastModifiedBy>
  <cp:revision>6</cp:revision>
  <dcterms:created xsi:type="dcterms:W3CDTF">2024-01-19T19:02:33Z</dcterms:created>
  <dcterms:modified xsi:type="dcterms:W3CDTF">2024-01-19T22:50:23Z</dcterms:modified>
</cp:coreProperties>
</file>