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C1844A9E-1295-423B-B9D4-A4FC34095B80}"/>
              </a:ext>
            </a:extLst>
          </p:cNvPr>
          <p:cNvSpPr/>
          <p:nvPr/>
        </p:nvSpPr>
        <p:spPr>
          <a:xfrm>
            <a:off x="4071891" y="2415835"/>
            <a:ext cx="4048218" cy="202632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/>
              <a:t>درسنامه یارش</a:t>
            </a:r>
          </a:p>
          <a:p>
            <a:pPr algn="ctr"/>
            <a:r>
              <a:rPr lang="fa-IR" dirty="0"/>
              <a:t>شادمان نعمتی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34F1E-F684-418D-8AC2-445BF7713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546" y="5730505"/>
            <a:ext cx="1060706" cy="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2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4642AE-D6AA-49DA-A126-862BD8F8F3CB}"/>
              </a:ext>
            </a:extLst>
          </p:cNvPr>
          <p:cNvSpPr/>
          <p:nvPr/>
        </p:nvSpPr>
        <p:spPr>
          <a:xfrm>
            <a:off x="461639" y="1550453"/>
            <a:ext cx="115764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Low" rtl="1"/>
            <a:r>
              <a:rPr lang="fa-I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zanin"/>
                <a:cs typeface="B Nazanin" panose="00000400000000000000" pitchFamily="2" charset="-78"/>
              </a:rPr>
              <a:t>در کشوری که حتی امکان دسترسی به داروهای خاص را ندارد و تحریم است، از دستیابی استان گیلان به دانش کاشت حلزون گوش می‌‌‌‌خوانیم.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801C052C-D9CC-48AC-ABAB-42628A6FC7AD}"/>
              </a:ext>
            </a:extLst>
          </p:cNvPr>
          <p:cNvSpPr/>
          <p:nvPr/>
        </p:nvSpPr>
        <p:spPr>
          <a:xfrm>
            <a:off x="4253883" y="3213717"/>
            <a:ext cx="3684233" cy="1908699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شادمان نعمتی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02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>
            <a:extLst>
              <a:ext uri="{FF2B5EF4-FFF2-40B4-BE49-F238E27FC236}">
                <a16:creationId xmlns:a16="http://schemas.microsoft.com/office/drawing/2014/main" id="{6EE77802-5FD0-48EC-8C64-225818EE6C2D}"/>
              </a:ext>
            </a:extLst>
          </p:cNvPr>
          <p:cNvSpPr/>
          <p:nvPr/>
        </p:nvSpPr>
        <p:spPr>
          <a:xfrm>
            <a:off x="7590410" y="921951"/>
            <a:ext cx="3773009" cy="188206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B949D-343B-4684-811D-0B30EBB6CCB4}"/>
              </a:ext>
            </a:extLst>
          </p:cNvPr>
          <p:cNvSpPr/>
          <p:nvPr/>
        </p:nvSpPr>
        <p:spPr>
          <a:xfrm>
            <a:off x="7924583" y="1763087"/>
            <a:ext cx="3104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 با آنکه جوان لاغر و بی‌‌‌‌جثه‌‌‌‌ای بودم، به‌‌‌‌عنوان نیروی داوطلب رفتم</a:t>
            </a:r>
            <a:endParaRPr lang="en-US" dirty="0"/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7E946361-6E0C-431A-86C7-5F14E748842C}"/>
              </a:ext>
            </a:extLst>
          </p:cNvPr>
          <p:cNvSpPr/>
          <p:nvPr/>
        </p:nvSpPr>
        <p:spPr>
          <a:xfrm>
            <a:off x="828582" y="921951"/>
            <a:ext cx="3773009" cy="188206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0EFCA-DFAD-42B9-98E0-04777328271F}"/>
              </a:ext>
            </a:extLst>
          </p:cNvPr>
          <p:cNvSpPr/>
          <p:nvPr/>
        </p:nvSpPr>
        <p:spPr>
          <a:xfrm>
            <a:off x="-1720679" y="1621766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45720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IRNazanin"/>
              <a:buChar char="-"/>
            </a:pPr>
            <a:r>
              <a:rPr lang="fa-IR" b="1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سال۸۵، وقتی تخصصم را گرفتم،</a:t>
            </a:r>
          </a:p>
          <a:p>
            <a:pPr marL="342900" marR="457200" lvl="0" indent="-342900" algn="justLow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IRNazanin"/>
              <a:buChar char="-"/>
            </a:pPr>
            <a:r>
              <a:rPr lang="fa-IR" b="1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 برای کارگیلان را انتخاب کردم،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1EC78E64-C514-4309-A3A7-74D146AC0FA8}"/>
              </a:ext>
            </a:extLst>
          </p:cNvPr>
          <p:cNvSpPr/>
          <p:nvPr/>
        </p:nvSpPr>
        <p:spPr>
          <a:xfrm>
            <a:off x="3934287" y="2927004"/>
            <a:ext cx="4323425" cy="1233996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/>
              <a:t>با توجه به کارنامۀ علمی‌‌‌‌پژوهشی‌‌‌‌ام می‌‌‌‌توانستم خیلی شیک و اتوکشیده و کراوات‌‌‌‌زده در تورنتو قدم بزنم</a:t>
            </a:r>
            <a:endParaRPr lang="en-US" sz="1600" dirty="0"/>
          </a:p>
        </p:txBody>
      </p:sp>
      <p:sp>
        <p:nvSpPr>
          <p:cNvPr id="9" name="Plaque 8">
            <a:extLst>
              <a:ext uri="{FF2B5EF4-FFF2-40B4-BE49-F238E27FC236}">
                <a16:creationId xmlns:a16="http://schemas.microsoft.com/office/drawing/2014/main" id="{2DDB2361-D877-4565-89A4-00AB63CFDAD9}"/>
              </a:ext>
            </a:extLst>
          </p:cNvPr>
          <p:cNvSpPr/>
          <p:nvPr/>
        </p:nvSpPr>
        <p:spPr>
          <a:xfrm>
            <a:off x="7611013" y="4283987"/>
            <a:ext cx="3773009" cy="188206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aque 9">
            <a:extLst>
              <a:ext uri="{FF2B5EF4-FFF2-40B4-BE49-F238E27FC236}">
                <a16:creationId xmlns:a16="http://schemas.microsoft.com/office/drawing/2014/main" id="{D36F45D7-A24D-4C2E-AC7C-1F3EF9C7F0F5}"/>
              </a:ext>
            </a:extLst>
          </p:cNvPr>
          <p:cNvSpPr/>
          <p:nvPr/>
        </p:nvSpPr>
        <p:spPr>
          <a:xfrm>
            <a:off x="935115" y="4203647"/>
            <a:ext cx="3773009" cy="188206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993667-122F-4FD5-956C-1D8CA85560BF}"/>
              </a:ext>
            </a:extLst>
          </p:cNvPr>
          <p:cNvSpPr/>
          <p:nvPr/>
        </p:nvSpPr>
        <p:spPr>
          <a:xfrm>
            <a:off x="7738151" y="4952818"/>
            <a:ext cx="3518734" cy="84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fa-I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جراحی‌‌‌‌های اندوسکوپیک سینوس، عمل‌‌‌‌های جراحی چشم بدون برش با اندوسکوپی سینوس را برای اولین‌‌‌‌ بار انجام دادم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CD268-7CF3-4A04-A84F-4702B3B90708}"/>
              </a:ext>
            </a:extLst>
          </p:cNvPr>
          <p:cNvSpPr/>
          <p:nvPr/>
        </p:nvSpPr>
        <p:spPr>
          <a:xfrm>
            <a:off x="935115" y="4802150"/>
            <a:ext cx="377301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مرکز تحقیقاتی گوش و حلق و بینی را تشکیل دادم. تا امروز بیش از 112 مقاله در این مرکز نوشته شده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3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>
            <a:extLst>
              <a:ext uri="{FF2B5EF4-FFF2-40B4-BE49-F238E27FC236}">
                <a16:creationId xmlns:a16="http://schemas.microsoft.com/office/drawing/2014/main" id="{61997BFC-F44C-40B8-8D1A-A94D7683B312}"/>
              </a:ext>
            </a:extLst>
          </p:cNvPr>
          <p:cNvSpPr/>
          <p:nvPr/>
        </p:nvSpPr>
        <p:spPr>
          <a:xfrm flipH="1">
            <a:off x="6267634" y="967665"/>
            <a:ext cx="5264458" cy="1198486"/>
          </a:xfrm>
          <a:prstGeom prst="flowChartMagnetic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 </a:t>
            </a:r>
            <a:r>
              <a:rPr lang="ar-SA" sz="1400" b="1" dirty="0">
                <a:solidFill>
                  <a:srgbClr val="FFFF00"/>
                </a:solidFill>
              </a:rPr>
              <a:t>کاشت حلزون در رشتۀ گوش و حلق و بینی، آخرین حدی که می‌‌‌‌توانیم به مریض‌‌‌‌ها خدمت کنیم</a:t>
            </a:r>
            <a:endParaRPr lang="en-US" dirty="0"/>
          </a:p>
        </p:txBody>
      </p:sp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7BFA45AE-8EA8-4621-B71F-3AB20B791EB7}"/>
              </a:ext>
            </a:extLst>
          </p:cNvPr>
          <p:cNvSpPr/>
          <p:nvPr/>
        </p:nvSpPr>
        <p:spPr>
          <a:xfrm flipH="1">
            <a:off x="2776490" y="2769767"/>
            <a:ext cx="6804733" cy="1393055"/>
          </a:xfrm>
          <a:prstGeom prst="flowChartMagnetic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راه‌‌‌‌اندازی مرکز کاشت حلزون جزو آرزوهای همیشگی‌‌‌‌ام بود.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0C8B8F09-50C2-42D2-8610-A8505C9DC350}"/>
              </a:ext>
            </a:extLst>
          </p:cNvPr>
          <p:cNvSpPr/>
          <p:nvPr/>
        </p:nvSpPr>
        <p:spPr>
          <a:xfrm flipH="1">
            <a:off x="1270986" y="4573479"/>
            <a:ext cx="5264458" cy="1198486"/>
          </a:xfrm>
          <a:prstGeom prst="flowChartMagneticTap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b="1" dirty="0">
                <a:solidFill>
                  <a:srgbClr val="FFFF00"/>
                </a:solidFill>
              </a:rPr>
              <a:t>دوره فلوشیپ را گذراندم تا بتوانم اولین عمل کاشت حلزون را در گیلان انجام بدهم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A3FDA1-2A8F-4BE9-877C-1A1ED20ECCCD}"/>
              </a:ext>
            </a:extLst>
          </p:cNvPr>
          <p:cNvSpPr/>
          <p:nvPr/>
        </p:nvSpPr>
        <p:spPr>
          <a:xfrm>
            <a:off x="6818049" y="5026240"/>
            <a:ext cx="4714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latin typeface="IRNazanin"/>
                <a:ea typeface="Calibri" panose="020F0502020204030204" pitchFamily="34" charset="0"/>
                <a:cs typeface="B Nazanin" panose="00000400000000000000" pitchFamily="2" charset="-78"/>
              </a:rPr>
              <a:t>اگر از من بپرسید الگویت در زندگی کیست، پاسخ می‌‌‌‌دهم مشتی‌‌‌‌عبداللّه، پدر زحمت‌‌‌‌کش و کارگرم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B984AD-B24B-4C79-B93B-7BF748A3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6" y="852592"/>
            <a:ext cx="2730629" cy="23437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435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176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 Nazanin</vt:lpstr>
      <vt:lpstr>Calibri</vt:lpstr>
      <vt:lpstr>Garamond</vt:lpstr>
      <vt:lpstr>IRNazanin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ghzale rz</dc:creator>
  <cp:lastModifiedBy>ghzale rz</cp:lastModifiedBy>
  <cp:revision>4</cp:revision>
  <dcterms:created xsi:type="dcterms:W3CDTF">2024-01-19T18:25:28Z</dcterms:created>
  <dcterms:modified xsi:type="dcterms:W3CDTF">2024-01-19T19:00:00Z</dcterms:modified>
</cp:coreProperties>
</file>