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85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6008801A-5318-47BA-9914-C170BF479D0E}"/>
              </a:ext>
            </a:extLst>
          </p:cNvPr>
          <p:cNvSpPr/>
          <p:nvPr/>
        </p:nvSpPr>
        <p:spPr>
          <a:xfrm>
            <a:off x="2838449" y="1181100"/>
            <a:ext cx="5343525" cy="2447925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dirty="0"/>
              <a:t>درسنامة یارش</a:t>
            </a:r>
          </a:p>
          <a:p>
            <a:pPr algn="ctr"/>
            <a:r>
              <a:rPr lang="fa-IR" dirty="0"/>
              <a:t>محمد محمدی دعویسرایی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436ED-D66C-43A7-8CCE-7673AC2A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97" y="5129783"/>
            <a:ext cx="1060706" cy="8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Left-Up 5">
            <a:extLst>
              <a:ext uri="{FF2B5EF4-FFF2-40B4-BE49-F238E27FC236}">
                <a16:creationId xmlns:a16="http://schemas.microsoft.com/office/drawing/2014/main" id="{A0A16A10-BEAB-46C8-BB39-3BBC4549AB07}"/>
              </a:ext>
            </a:extLst>
          </p:cNvPr>
          <p:cNvSpPr/>
          <p:nvPr/>
        </p:nvSpPr>
        <p:spPr>
          <a:xfrm rot="18904521">
            <a:off x="8553450" y="1019175"/>
            <a:ext cx="1304925" cy="13335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1A020699-4649-4784-8A06-B8AA2AB5A8A7}"/>
              </a:ext>
            </a:extLst>
          </p:cNvPr>
          <p:cNvSpPr/>
          <p:nvPr/>
        </p:nvSpPr>
        <p:spPr>
          <a:xfrm>
            <a:off x="9629775" y="1228725"/>
            <a:ext cx="1552575" cy="9144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/>
              <a:t>هنر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BF2F76-1A8D-4C19-8ECF-BBB34021BA3F}"/>
              </a:ext>
            </a:extLst>
          </p:cNvPr>
          <p:cNvSpPr/>
          <p:nvPr/>
        </p:nvSpPr>
        <p:spPr>
          <a:xfrm>
            <a:off x="5201830" y="753088"/>
            <a:ext cx="363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معرفتی است که با کشف هنرمند به دست می‌‌‌‌آید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E465AD-4333-46C8-B3F5-A3ADC5383956}"/>
              </a:ext>
            </a:extLst>
          </p:cNvPr>
          <p:cNvSpPr/>
          <p:nvPr/>
        </p:nvSpPr>
        <p:spPr>
          <a:xfrm>
            <a:off x="5555779" y="2249430"/>
            <a:ext cx="3347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هنرمند این معرفت را با زبان هنر بیان می‌‌‌‌کند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119C67-5CC9-47A6-ADE5-F999A3D6712E}"/>
              </a:ext>
            </a:extLst>
          </p:cNvPr>
          <p:cNvCxnSpPr/>
          <p:nvPr/>
        </p:nvCxnSpPr>
        <p:spPr>
          <a:xfrm flipH="1" flipV="1">
            <a:off x="4419600" y="466725"/>
            <a:ext cx="647700" cy="39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CD1C76-FE0A-4518-996D-8C7D467FE5CD}"/>
              </a:ext>
            </a:extLst>
          </p:cNvPr>
          <p:cNvCxnSpPr/>
          <p:nvPr/>
        </p:nvCxnSpPr>
        <p:spPr>
          <a:xfrm flipH="1">
            <a:off x="4305300" y="964799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BF9B63-3417-4BB8-8776-670417652308}"/>
              </a:ext>
            </a:extLst>
          </p:cNvPr>
          <p:cNvCxnSpPr>
            <a:cxnSpLocks/>
          </p:cNvCxnSpPr>
          <p:nvPr/>
        </p:nvCxnSpPr>
        <p:spPr>
          <a:xfrm flipH="1">
            <a:off x="4495800" y="1122420"/>
            <a:ext cx="571501" cy="4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DB8EB7F-4F6A-4963-BC75-FCC218CDCD9F}"/>
              </a:ext>
            </a:extLst>
          </p:cNvPr>
          <p:cNvSpPr/>
          <p:nvPr/>
        </p:nvSpPr>
        <p:spPr>
          <a:xfrm>
            <a:off x="3303589" y="282059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گاه قالب شعر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0BD5E7-96F6-425E-B987-5899D4A89DE9}"/>
              </a:ext>
            </a:extLst>
          </p:cNvPr>
          <p:cNvSpPr/>
          <p:nvPr/>
        </p:nvSpPr>
        <p:spPr>
          <a:xfrm>
            <a:off x="2770906" y="780133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گاه در قالب نقاشی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2D4821-CD2B-4830-A02B-F6FB16FF7992}"/>
              </a:ext>
            </a:extLst>
          </p:cNvPr>
          <p:cNvSpPr/>
          <p:nvPr/>
        </p:nvSpPr>
        <p:spPr>
          <a:xfrm>
            <a:off x="2572934" y="1414635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گاه در قالب اثری متفاوت</a:t>
            </a:r>
            <a:endParaRPr lang="en-US" dirty="0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5C8E27E-C058-48DD-81BF-4D926596FB1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77852" y="2781877"/>
            <a:ext cx="1115038" cy="7888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E4D1FA2-BCEE-4141-96C1-CDEEB4B9B189}"/>
              </a:ext>
            </a:extLst>
          </p:cNvPr>
          <p:cNvCxnSpPr/>
          <p:nvPr/>
        </p:nvCxnSpPr>
        <p:spPr>
          <a:xfrm rot="16200000" flipH="1">
            <a:off x="7427441" y="2874236"/>
            <a:ext cx="1104900" cy="6762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CDF99B4-A34F-4DEC-A9C3-674459072670}"/>
              </a:ext>
            </a:extLst>
          </p:cNvPr>
          <p:cNvCxnSpPr>
            <a:cxnSpLocks/>
          </p:cNvCxnSpPr>
          <p:nvPr/>
        </p:nvCxnSpPr>
        <p:spPr>
          <a:xfrm rot="5400000">
            <a:off x="6177564" y="2928284"/>
            <a:ext cx="1119491" cy="5681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0E763784-68D8-4A1C-AFDB-DDA91DF39B16}"/>
              </a:ext>
            </a:extLst>
          </p:cNvPr>
          <p:cNvCxnSpPr>
            <a:cxnSpLocks/>
          </p:cNvCxnSpPr>
          <p:nvPr/>
        </p:nvCxnSpPr>
        <p:spPr>
          <a:xfrm rot="5400000">
            <a:off x="5059269" y="2995354"/>
            <a:ext cx="1083406" cy="4364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D38BE42-747F-4A17-A822-D2908BD1156D}"/>
              </a:ext>
            </a:extLst>
          </p:cNvPr>
          <p:cNvSpPr/>
          <p:nvPr/>
        </p:nvSpPr>
        <p:spPr>
          <a:xfrm>
            <a:off x="9012909" y="4054573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هدفش بیان حقیقت 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DF92CE-DA97-4797-83B5-49542B8CDD84}"/>
              </a:ext>
            </a:extLst>
          </p:cNvPr>
          <p:cNvSpPr/>
          <p:nvPr/>
        </p:nvSpPr>
        <p:spPr>
          <a:xfrm>
            <a:off x="8012496" y="4054573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متعهد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73ABFE-6B9F-48F8-80C9-E6524B159D61}"/>
              </a:ext>
            </a:extLst>
          </p:cNvPr>
          <p:cNvSpPr/>
          <p:nvPr/>
        </p:nvSpPr>
        <p:spPr>
          <a:xfrm>
            <a:off x="5822479" y="4019418"/>
            <a:ext cx="181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بیانگر فضایل انسانی 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A07543E-4EF3-4CAF-AD40-B0912AB7C268}"/>
              </a:ext>
            </a:extLst>
          </p:cNvPr>
          <p:cNvSpPr/>
          <p:nvPr/>
        </p:nvSpPr>
        <p:spPr>
          <a:xfrm>
            <a:off x="5067300" y="4019418"/>
            <a:ext cx="1197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000000"/>
                </a:solidFill>
                <a:latin typeface="Vazir"/>
                <a:cs typeface="B Nazanin" panose="00000400000000000000" pitchFamily="2" charset="-78"/>
              </a:rPr>
              <a:t>شجاع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E7D607-FD75-4861-970D-58C2A9ABFCC1}"/>
              </a:ext>
            </a:extLst>
          </p:cNvPr>
          <p:cNvSpPr/>
          <p:nvPr/>
        </p:nvSpPr>
        <p:spPr>
          <a:xfrm>
            <a:off x="1057275" y="5781615"/>
            <a:ext cx="922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یکی از هنرمندانی که با زبان هنر برخی فضایل انسانی را به تصویر کشیده،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محمد محمدی ‌دعویسرایی </a:t>
            </a:r>
            <a:r>
              <a:rPr lang="fa-IR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است. 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7539258-D99F-4275-AEFB-3CEC26794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14" y="2102462"/>
            <a:ext cx="4081925" cy="3324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FEBE954-7B6F-4476-83AB-E3563FA51FBA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dirty="0"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یکی از هنرمندانی که با زبان هنر برخی فضایل انسانی را به تصویر کشیده، محمد محمدی ‌دعویسرایی است.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  <p:bldP spid="20" grpId="0"/>
      <p:bldP spid="21" grpId="0"/>
      <p:bldP spid="22" grpId="0"/>
      <p:bldP spid="33" grpId="0"/>
      <p:bldP spid="34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7159CC04-B6C3-4FC1-9127-7A3A484EF23E}"/>
              </a:ext>
            </a:extLst>
          </p:cNvPr>
          <p:cNvSpPr/>
          <p:nvPr/>
        </p:nvSpPr>
        <p:spPr>
          <a:xfrm>
            <a:off x="3852909" y="1811043"/>
            <a:ext cx="3844031" cy="209513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ابداع فرش دو رو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064D48-DA27-4B08-98A0-9563807D6AC6}"/>
              </a:ext>
            </a:extLst>
          </p:cNvPr>
          <p:cNvSpPr/>
          <p:nvPr/>
        </p:nvSpPr>
        <p:spPr>
          <a:xfrm>
            <a:off x="5165325" y="156100"/>
            <a:ext cx="1340528" cy="136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/>
              <a:t>از دست دادن شنوایی در نه سالگی</a:t>
            </a:r>
            <a:endParaRPr lang="en-US" sz="12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15BAA4-08C6-4A23-8D71-7EA7392D0822}"/>
              </a:ext>
            </a:extLst>
          </p:cNvPr>
          <p:cNvSpPr/>
          <p:nvPr/>
        </p:nvSpPr>
        <p:spPr>
          <a:xfrm>
            <a:off x="7026676" y="768659"/>
            <a:ext cx="1340528" cy="136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بازگشت به گیلان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27F7B3-5237-4788-94EE-195A6B0143EE}"/>
              </a:ext>
            </a:extLst>
          </p:cNvPr>
          <p:cNvSpPr/>
          <p:nvPr/>
        </p:nvSpPr>
        <p:spPr>
          <a:xfrm>
            <a:off x="7880411" y="2460595"/>
            <a:ext cx="1340528" cy="136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بنایی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0934F5-3B0C-4E80-BB71-B9BEB96E5409}"/>
              </a:ext>
            </a:extLst>
          </p:cNvPr>
          <p:cNvSpPr/>
          <p:nvPr/>
        </p:nvSpPr>
        <p:spPr>
          <a:xfrm>
            <a:off x="6783280" y="3827755"/>
            <a:ext cx="1340528" cy="136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مربی ورزشی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D348E0-3A98-43C9-B39A-B4736043A2C2}"/>
              </a:ext>
            </a:extLst>
          </p:cNvPr>
          <p:cNvSpPr/>
          <p:nvPr/>
        </p:nvSpPr>
        <p:spPr>
          <a:xfrm>
            <a:off x="5119455" y="4063755"/>
            <a:ext cx="1340528" cy="136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/>
              <a:t>شکست عبرت‌انگیز</a:t>
            </a:r>
            <a:endParaRPr lang="en-US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0ADE65-3558-46C2-ABB7-AED4D398B56F}"/>
              </a:ext>
            </a:extLst>
          </p:cNvPr>
          <p:cNvSpPr/>
          <p:nvPr/>
        </p:nvSpPr>
        <p:spPr>
          <a:xfrm>
            <a:off x="2231996" y="2246048"/>
            <a:ext cx="1478130" cy="136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/>
              <a:t>ثبت فرش گلیمان</a:t>
            </a:r>
            <a:endParaRPr lang="en-US" sz="1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DD9695-FBBE-481D-B70E-E4D5731FFFF7}"/>
              </a:ext>
            </a:extLst>
          </p:cNvPr>
          <p:cNvSpPr/>
          <p:nvPr/>
        </p:nvSpPr>
        <p:spPr>
          <a:xfrm>
            <a:off x="3108663" y="3829235"/>
            <a:ext cx="1340528" cy="136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/>
              <a:t>بیماری از فشار کاری</a:t>
            </a:r>
            <a:endParaRPr lang="en-US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E2A6AC-C03A-4C0F-9AC9-FB33201E6C71}"/>
              </a:ext>
            </a:extLst>
          </p:cNvPr>
          <p:cNvSpPr/>
          <p:nvPr/>
        </p:nvSpPr>
        <p:spPr>
          <a:xfrm>
            <a:off x="2755777" y="585924"/>
            <a:ext cx="1340528" cy="136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قهرمان تکواندو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3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CA42AF-57CE-4DAA-9CFB-B141F2B78110}"/>
              </a:ext>
            </a:extLst>
          </p:cNvPr>
          <p:cNvSpPr txBox="1"/>
          <p:nvPr/>
        </p:nvSpPr>
        <p:spPr>
          <a:xfrm>
            <a:off x="9312676" y="2130640"/>
            <a:ext cx="3036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spc="-15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آثار</a:t>
            </a:r>
            <a:endParaRPr lang="en-US" b="1" spc="-15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9A6480-B110-45AF-B399-1A9DB4BB5E18}"/>
              </a:ext>
            </a:extLst>
          </p:cNvPr>
          <p:cNvCxnSpPr>
            <a:cxnSpLocks/>
          </p:cNvCxnSpPr>
          <p:nvPr/>
        </p:nvCxnSpPr>
        <p:spPr>
          <a:xfrm>
            <a:off x="8629095" y="461639"/>
            <a:ext cx="1731146" cy="17755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A18743-9E6E-4DFB-9291-290CA7048553}"/>
              </a:ext>
            </a:extLst>
          </p:cNvPr>
          <p:cNvCxnSpPr>
            <a:cxnSpLocks/>
          </p:cNvCxnSpPr>
          <p:nvPr/>
        </p:nvCxnSpPr>
        <p:spPr>
          <a:xfrm flipH="1" flipV="1">
            <a:off x="8247356" y="1882066"/>
            <a:ext cx="1953087" cy="70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B410F6-D03B-4083-A350-01FD2E46A232}"/>
              </a:ext>
            </a:extLst>
          </p:cNvPr>
          <p:cNvCxnSpPr>
            <a:cxnSpLocks/>
          </p:cNvCxnSpPr>
          <p:nvPr/>
        </p:nvCxnSpPr>
        <p:spPr>
          <a:xfrm flipH="1">
            <a:off x="8362765" y="2838526"/>
            <a:ext cx="1837678" cy="1058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B7C338-EDBB-4BC0-91B5-A957F8150BA1}"/>
              </a:ext>
            </a:extLst>
          </p:cNvPr>
          <p:cNvCxnSpPr/>
          <p:nvPr/>
        </p:nvCxnSpPr>
        <p:spPr>
          <a:xfrm flipH="1">
            <a:off x="8629095" y="3071674"/>
            <a:ext cx="1651247" cy="20773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373080-39F4-438F-9FA6-68834F0B6E6D}"/>
              </a:ext>
            </a:extLst>
          </p:cNvPr>
          <p:cNvCxnSpPr/>
          <p:nvPr/>
        </p:nvCxnSpPr>
        <p:spPr>
          <a:xfrm flipV="1">
            <a:off x="9916357" y="2778711"/>
            <a:ext cx="0" cy="53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F61F9A-5C5F-4445-80D2-EBE369A0E828}"/>
              </a:ext>
            </a:extLst>
          </p:cNvPr>
          <p:cNvCxnSpPr>
            <a:cxnSpLocks/>
          </p:cNvCxnSpPr>
          <p:nvPr/>
        </p:nvCxnSpPr>
        <p:spPr>
          <a:xfrm flipH="1">
            <a:off x="8114191" y="2716567"/>
            <a:ext cx="1953087" cy="128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que 21">
            <a:extLst>
              <a:ext uri="{FF2B5EF4-FFF2-40B4-BE49-F238E27FC236}">
                <a16:creationId xmlns:a16="http://schemas.microsoft.com/office/drawing/2014/main" id="{6A2C1B3F-F9FF-4CC9-9BEA-5F3CC60A3965}"/>
              </a:ext>
            </a:extLst>
          </p:cNvPr>
          <p:cNvSpPr/>
          <p:nvPr/>
        </p:nvSpPr>
        <p:spPr>
          <a:xfrm>
            <a:off x="6791417" y="164020"/>
            <a:ext cx="1571348" cy="701336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جنگ و صلح</a:t>
            </a:r>
            <a:endParaRPr lang="en-US" dirty="0"/>
          </a:p>
        </p:txBody>
      </p:sp>
      <p:sp>
        <p:nvSpPr>
          <p:cNvPr id="23" name="Plaque 22">
            <a:extLst>
              <a:ext uri="{FF2B5EF4-FFF2-40B4-BE49-F238E27FC236}">
                <a16:creationId xmlns:a16="http://schemas.microsoft.com/office/drawing/2014/main" id="{22A7B22E-BA3E-4805-966C-5E790CA45E84}"/>
              </a:ext>
            </a:extLst>
          </p:cNvPr>
          <p:cNvSpPr/>
          <p:nvPr/>
        </p:nvSpPr>
        <p:spPr>
          <a:xfrm>
            <a:off x="6485139" y="1429304"/>
            <a:ext cx="1571348" cy="701336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خوب و بد</a:t>
            </a:r>
            <a:endParaRPr lang="en-US" dirty="0"/>
          </a:p>
        </p:txBody>
      </p:sp>
      <p:sp>
        <p:nvSpPr>
          <p:cNvPr id="24" name="Plaque 23">
            <a:extLst>
              <a:ext uri="{FF2B5EF4-FFF2-40B4-BE49-F238E27FC236}">
                <a16:creationId xmlns:a16="http://schemas.microsoft.com/office/drawing/2014/main" id="{4990D646-DF16-4176-91AB-F0541898BE9F}"/>
              </a:ext>
            </a:extLst>
          </p:cNvPr>
          <p:cNvSpPr/>
          <p:nvPr/>
        </p:nvSpPr>
        <p:spPr>
          <a:xfrm>
            <a:off x="6458505" y="2583402"/>
            <a:ext cx="1571348" cy="701336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تمدن و توحش</a:t>
            </a:r>
            <a:endParaRPr lang="en-US" dirty="0"/>
          </a:p>
        </p:txBody>
      </p:sp>
      <p:sp>
        <p:nvSpPr>
          <p:cNvPr id="25" name="Plaque 24">
            <a:extLst>
              <a:ext uri="{FF2B5EF4-FFF2-40B4-BE49-F238E27FC236}">
                <a16:creationId xmlns:a16="http://schemas.microsoft.com/office/drawing/2014/main" id="{49FB253E-22B6-4AC8-887A-4DDAA9287BE8}"/>
              </a:ext>
            </a:extLst>
          </p:cNvPr>
          <p:cNvSpPr/>
          <p:nvPr/>
        </p:nvSpPr>
        <p:spPr>
          <a:xfrm>
            <a:off x="6485139" y="3659079"/>
            <a:ext cx="1571348" cy="701336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فجر</a:t>
            </a:r>
            <a:endParaRPr lang="en-US" dirty="0"/>
          </a:p>
        </p:txBody>
      </p:sp>
      <p:sp>
        <p:nvSpPr>
          <p:cNvPr id="26" name="Plaque 25">
            <a:extLst>
              <a:ext uri="{FF2B5EF4-FFF2-40B4-BE49-F238E27FC236}">
                <a16:creationId xmlns:a16="http://schemas.microsoft.com/office/drawing/2014/main" id="{9A08330C-8F18-4C9C-ACA2-8E96231FAD96}"/>
              </a:ext>
            </a:extLst>
          </p:cNvPr>
          <p:cNvSpPr/>
          <p:nvPr/>
        </p:nvSpPr>
        <p:spPr>
          <a:xfrm>
            <a:off x="6791417" y="4785281"/>
            <a:ext cx="1571348" cy="701336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پیک و صلح</a:t>
            </a:r>
            <a:endParaRPr lang="en-US" dirty="0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8F0DCE21-AA39-42BA-A830-287321427A5C}"/>
              </a:ext>
            </a:extLst>
          </p:cNvPr>
          <p:cNvSpPr/>
          <p:nvPr/>
        </p:nvSpPr>
        <p:spPr>
          <a:xfrm>
            <a:off x="4110361" y="2583402"/>
            <a:ext cx="1837678" cy="772357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نتیجه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792FD9-0002-4CA2-B20C-4C1DA3FA7581}"/>
              </a:ext>
            </a:extLst>
          </p:cNvPr>
          <p:cNvSpPr/>
          <p:nvPr/>
        </p:nvSpPr>
        <p:spPr>
          <a:xfrm>
            <a:off x="1189608" y="1349406"/>
            <a:ext cx="2703250" cy="2947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fa-IR" sz="1400" dirty="0"/>
              <a:t>دریافت اولین مدال صلح یونسکو</a:t>
            </a:r>
          </a:p>
          <a:p>
            <a:pPr marL="342900" indent="-342900" algn="ctr">
              <a:buAutoNum type="arabicPeriod"/>
            </a:pPr>
            <a:endParaRPr lang="fa-IR" sz="1400" dirty="0"/>
          </a:p>
          <a:p>
            <a:pPr marL="342900" indent="-342900" algn="ctr">
              <a:buAutoNum type="arabicPeriod"/>
            </a:pPr>
            <a:r>
              <a:rPr lang="fa-IR" sz="1400" dirty="0"/>
              <a:t>موفق ‌ترین ناشنوای ایران</a:t>
            </a:r>
          </a:p>
          <a:p>
            <a:pPr marL="342900" indent="-342900" algn="ctr">
              <a:buAutoNum type="arabicPeriod"/>
            </a:pPr>
            <a:endParaRPr lang="fa-IR" sz="1400" dirty="0"/>
          </a:p>
          <a:p>
            <a:pPr marL="342900" indent="-342900" algn="ctr">
              <a:buAutoNum type="arabicPeriod"/>
            </a:pPr>
            <a:r>
              <a:rPr lang="fa-IR" sz="1400" dirty="0"/>
              <a:t>کارآفرین برتر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9953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72</TotalTime>
  <Words>138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 Nazanin</vt:lpstr>
      <vt:lpstr>Calibri</vt:lpstr>
      <vt:lpstr>Impact</vt:lpstr>
      <vt:lpstr>IRNazanin</vt:lpstr>
      <vt:lpstr>Vazir</vt:lpstr>
      <vt:lpstr>Main Event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ghzale rz</dc:creator>
  <cp:lastModifiedBy>ghzale rz</cp:lastModifiedBy>
  <cp:revision>7</cp:revision>
  <dcterms:created xsi:type="dcterms:W3CDTF">2024-01-19T16:55:46Z</dcterms:created>
  <dcterms:modified xsi:type="dcterms:W3CDTF">2024-01-19T18:07:46Z</dcterms:modified>
</cp:coreProperties>
</file>